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0287000"/>
  <p:notesSz cx="6858000" cy="9144000"/>
  <p:embeddedFontLst>
    <p:embeddedFont>
      <p:font typeface="Raleway SemiBold"/>
      <p:regular r:id="rId22"/>
      <p:bold r:id="rId23"/>
      <p:italic r:id="rId24"/>
      <p:boldItalic r:id="rId25"/>
    </p:embeddedFont>
    <p:embeddedFont>
      <p:font typeface="Raleway"/>
      <p:regular r:id="rId26"/>
      <p:bold r:id="rId27"/>
      <p:italic r:id="rId28"/>
      <p:boldItalic r:id="rId29"/>
    </p:embeddedFont>
    <p:embeddedFont>
      <p:font typeface="Roboto Black"/>
      <p:bold r:id="rId30"/>
      <p:boldItalic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32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SemiBold-regular.fntdata"/><Relationship Id="rId21" Type="http://schemas.openxmlformats.org/officeDocument/2006/relationships/slide" Target="slides/slide16.xml"/><Relationship Id="rId24" Type="http://schemas.openxmlformats.org/officeDocument/2006/relationships/font" Target="fonts/RalewaySemiBold-italic.fntdata"/><Relationship Id="rId23" Type="http://schemas.openxmlformats.org/officeDocument/2006/relationships/font" Target="fonts/Raleway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regular.fntdata"/><Relationship Id="rId25" Type="http://schemas.openxmlformats.org/officeDocument/2006/relationships/font" Target="fonts/RalewaySemiBold-boldItalic.fntdata"/><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lack-boldItalic.fntdata"/><Relationship Id="rId30" Type="http://schemas.openxmlformats.org/officeDocument/2006/relationships/font" Target="fonts/RobotoBlack-bold.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714816"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dc5ffb021_1_1: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dc5ffb02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eaa317461_0_55: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2eaa31746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colours, update picture</a:t>
            </a:r>
            <a:endParaRPr/>
          </a:p>
          <a:p>
            <a:pPr indent="0" lvl="0" marL="0" rtl="0" algn="l">
              <a:spcBef>
                <a:spcPts val="0"/>
              </a:spcBef>
              <a:spcAft>
                <a:spcPts val="0"/>
              </a:spcAft>
              <a:buNone/>
            </a:pPr>
            <a:r>
              <a:rPr lang="en"/>
              <a:t>Change layout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eaa317461_0_70: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eaa31746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colours, update picture</a:t>
            </a:r>
            <a:endParaRPr/>
          </a:p>
          <a:p>
            <a:pPr indent="0" lvl="0" marL="0" rtl="0" algn="l">
              <a:spcBef>
                <a:spcPts val="0"/>
              </a:spcBef>
              <a:spcAft>
                <a:spcPts val="0"/>
              </a:spcAft>
              <a:buNone/>
            </a:pPr>
            <a:r>
              <a:rPr lang="en"/>
              <a:t>Change layout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dc5ffb021_1_229: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dc5ffb021_1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dc5ffb021_1_249: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0dc5ffb021_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0dc5ffb021_1_257: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0dc5ffb021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8861366ff_0_0:notes"/>
          <p:cNvSpPr/>
          <p:nvPr>
            <p:ph idx="2" type="sldImg"/>
          </p:nvPr>
        </p:nvSpPr>
        <p:spPr>
          <a:xfrm>
            <a:off x="1714816"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18861366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905cb8ddd_0_31: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1905cb8dd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6a87089a7_0_0:notes"/>
          <p:cNvSpPr/>
          <p:nvPr>
            <p:ph idx="2" type="sldImg"/>
          </p:nvPr>
        </p:nvSpPr>
        <p:spPr>
          <a:xfrm>
            <a:off x="1714816"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6a87089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03cc53127_2_0:notes"/>
          <p:cNvSpPr/>
          <p:nvPr>
            <p:ph idx="2" type="sldImg"/>
          </p:nvPr>
        </p:nvSpPr>
        <p:spPr>
          <a:xfrm>
            <a:off x="1714816"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303cc5312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6a87089a7_0_6:notes"/>
          <p:cNvSpPr/>
          <p:nvPr>
            <p:ph idx="2" type="sldImg"/>
          </p:nvPr>
        </p:nvSpPr>
        <p:spPr>
          <a:xfrm>
            <a:off x="1714816"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6a87089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dc5ffb021_1_22: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dc5ffb021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colours, add illustrations.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dc5ffb021_1_45: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dc5ffb021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d3821064d_0_6: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d3821064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94cc6d61b_0_46: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94cc6d61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colours, update picture</a:t>
            </a:r>
            <a:endParaRPr/>
          </a:p>
          <a:p>
            <a:pPr indent="0" lvl="0" marL="0" rtl="0" algn="l">
              <a:spcBef>
                <a:spcPts val="0"/>
              </a:spcBef>
              <a:spcAft>
                <a:spcPts val="0"/>
              </a:spcAft>
              <a:buNone/>
            </a:pPr>
            <a:r>
              <a:rPr lang="en"/>
              <a:t>Change layout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eaa317461_0_38:notes"/>
          <p:cNvSpPr/>
          <p:nvPr>
            <p:ph idx="2" type="sldImg"/>
          </p:nvPr>
        </p:nvSpPr>
        <p:spPr>
          <a:xfrm>
            <a:off x="1714800" y="685800"/>
            <a:ext cx="3429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eaa31746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 colours, update picture</a:t>
            </a:r>
            <a:endParaRPr/>
          </a:p>
          <a:p>
            <a:pPr indent="0" lvl="0" marL="0" rtl="0" algn="l">
              <a:spcBef>
                <a:spcPts val="0"/>
              </a:spcBef>
              <a:spcAft>
                <a:spcPts val="0"/>
              </a:spcAft>
              <a:buNone/>
            </a:pPr>
            <a:r>
              <a:rPr lang="en"/>
              <a:t>Change layout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50672" y="1489150"/>
            <a:ext cx="9585600" cy="4105200"/>
          </a:xfrm>
          <a:prstGeom prst="rect">
            <a:avLst/>
          </a:prstGeom>
        </p:spPr>
        <p:txBody>
          <a:bodyPr anchorCtr="0" anchor="b" bIns="152375" lIns="152375" spcFirstLastPara="1" rIns="152375" wrap="square" tIns="152375">
            <a:normAutofit/>
          </a:bodyPr>
          <a:lstStyle>
            <a:lvl1pPr lvl="0" algn="ctr">
              <a:spcBef>
                <a:spcPts val="0"/>
              </a:spcBef>
              <a:spcAft>
                <a:spcPts val="0"/>
              </a:spcAft>
              <a:buSzPts val="8700"/>
              <a:buNone/>
              <a:defRPr sz="8700"/>
            </a:lvl1pPr>
            <a:lvl2pPr lvl="1" algn="ctr">
              <a:spcBef>
                <a:spcPts val="0"/>
              </a:spcBef>
              <a:spcAft>
                <a:spcPts val="0"/>
              </a:spcAft>
              <a:buSzPts val="8700"/>
              <a:buNone/>
              <a:defRPr sz="8700"/>
            </a:lvl2pPr>
            <a:lvl3pPr lvl="2" algn="ctr">
              <a:spcBef>
                <a:spcPts val="0"/>
              </a:spcBef>
              <a:spcAft>
                <a:spcPts val="0"/>
              </a:spcAft>
              <a:buSzPts val="8700"/>
              <a:buNone/>
              <a:defRPr sz="8700"/>
            </a:lvl3pPr>
            <a:lvl4pPr lvl="3" algn="ctr">
              <a:spcBef>
                <a:spcPts val="0"/>
              </a:spcBef>
              <a:spcAft>
                <a:spcPts val="0"/>
              </a:spcAft>
              <a:buSzPts val="8700"/>
              <a:buNone/>
              <a:defRPr sz="8700"/>
            </a:lvl4pPr>
            <a:lvl5pPr lvl="4" algn="ctr">
              <a:spcBef>
                <a:spcPts val="0"/>
              </a:spcBef>
              <a:spcAft>
                <a:spcPts val="0"/>
              </a:spcAft>
              <a:buSzPts val="8700"/>
              <a:buNone/>
              <a:defRPr sz="8700"/>
            </a:lvl5pPr>
            <a:lvl6pPr lvl="5" algn="ctr">
              <a:spcBef>
                <a:spcPts val="0"/>
              </a:spcBef>
              <a:spcAft>
                <a:spcPts val="0"/>
              </a:spcAft>
              <a:buSzPts val="8700"/>
              <a:buNone/>
              <a:defRPr sz="8700"/>
            </a:lvl6pPr>
            <a:lvl7pPr lvl="6" algn="ctr">
              <a:spcBef>
                <a:spcPts val="0"/>
              </a:spcBef>
              <a:spcAft>
                <a:spcPts val="0"/>
              </a:spcAft>
              <a:buSzPts val="8700"/>
              <a:buNone/>
              <a:defRPr sz="8700"/>
            </a:lvl7pPr>
            <a:lvl8pPr lvl="7" algn="ctr">
              <a:spcBef>
                <a:spcPts val="0"/>
              </a:spcBef>
              <a:spcAft>
                <a:spcPts val="0"/>
              </a:spcAft>
              <a:buSzPts val="8700"/>
              <a:buNone/>
              <a:defRPr sz="8700"/>
            </a:lvl8pPr>
            <a:lvl9pPr lvl="8" algn="ctr">
              <a:spcBef>
                <a:spcPts val="0"/>
              </a:spcBef>
              <a:spcAft>
                <a:spcPts val="0"/>
              </a:spcAft>
              <a:buSzPts val="8700"/>
              <a:buNone/>
              <a:defRPr sz="8700"/>
            </a:lvl9pPr>
          </a:lstStyle>
          <a:p/>
        </p:txBody>
      </p:sp>
      <p:sp>
        <p:nvSpPr>
          <p:cNvPr id="11" name="Google Shape;11;p2"/>
          <p:cNvSpPr txBox="1"/>
          <p:nvPr>
            <p:ph idx="1" type="subTitle"/>
          </p:nvPr>
        </p:nvSpPr>
        <p:spPr>
          <a:xfrm>
            <a:off x="350663" y="5668250"/>
            <a:ext cx="9585600" cy="1585200"/>
          </a:xfrm>
          <a:prstGeom prst="rect">
            <a:avLst/>
          </a:prstGeom>
        </p:spPr>
        <p:txBody>
          <a:bodyPr anchorCtr="0" anchor="t" bIns="152375" lIns="152375" spcFirstLastPara="1" rIns="152375" wrap="square" tIns="152375">
            <a:normAutofit/>
          </a:bodyPr>
          <a:lstStyle>
            <a:lvl1pPr lvl="0" algn="ctr">
              <a:lnSpc>
                <a:spcPct val="100000"/>
              </a:lnSpc>
              <a:spcBef>
                <a:spcPts val="0"/>
              </a:spcBef>
              <a:spcAft>
                <a:spcPts val="0"/>
              </a:spcAft>
              <a:buSzPts val="4700"/>
              <a:buNone/>
              <a:defRPr sz="4700"/>
            </a:lvl1pPr>
            <a:lvl2pPr lvl="1" algn="ctr">
              <a:lnSpc>
                <a:spcPct val="100000"/>
              </a:lnSpc>
              <a:spcBef>
                <a:spcPts val="0"/>
              </a:spcBef>
              <a:spcAft>
                <a:spcPts val="0"/>
              </a:spcAft>
              <a:buSzPts val="4700"/>
              <a:buNone/>
              <a:defRPr sz="4700"/>
            </a:lvl2pPr>
            <a:lvl3pPr lvl="2" algn="ctr">
              <a:lnSpc>
                <a:spcPct val="100000"/>
              </a:lnSpc>
              <a:spcBef>
                <a:spcPts val="0"/>
              </a:spcBef>
              <a:spcAft>
                <a:spcPts val="0"/>
              </a:spcAft>
              <a:buSzPts val="4700"/>
              <a:buNone/>
              <a:defRPr sz="4700"/>
            </a:lvl3pPr>
            <a:lvl4pPr lvl="3" algn="ctr">
              <a:lnSpc>
                <a:spcPct val="100000"/>
              </a:lnSpc>
              <a:spcBef>
                <a:spcPts val="0"/>
              </a:spcBef>
              <a:spcAft>
                <a:spcPts val="0"/>
              </a:spcAft>
              <a:buSzPts val="4700"/>
              <a:buNone/>
              <a:defRPr sz="4700"/>
            </a:lvl4pPr>
            <a:lvl5pPr lvl="4" algn="ctr">
              <a:lnSpc>
                <a:spcPct val="100000"/>
              </a:lnSpc>
              <a:spcBef>
                <a:spcPts val="0"/>
              </a:spcBef>
              <a:spcAft>
                <a:spcPts val="0"/>
              </a:spcAft>
              <a:buSzPts val="4700"/>
              <a:buNone/>
              <a:defRPr sz="4700"/>
            </a:lvl5pPr>
            <a:lvl6pPr lvl="5" algn="ctr">
              <a:lnSpc>
                <a:spcPct val="100000"/>
              </a:lnSpc>
              <a:spcBef>
                <a:spcPts val="0"/>
              </a:spcBef>
              <a:spcAft>
                <a:spcPts val="0"/>
              </a:spcAft>
              <a:buSzPts val="4700"/>
              <a:buNone/>
              <a:defRPr sz="4700"/>
            </a:lvl6pPr>
            <a:lvl7pPr lvl="6" algn="ctr">
              <a:lnSpc>
                <a:spcPct val="100000"/>
              </a:lnSpc>
              <a:spcBef>
                <a:spcPts val="0"/>
              </a:spcBef>
              <a:spcAft>
                <a:spcPts val="0"/>
              </a:spcAft>
              <a:buSzPts val="4700"/>
              <a:buNone/>
              <a:defRPr sz="4700"/>
            </a:lvl7pPr>
            <a:lvl8pPr lvl="7" algn="ctr">
              <a:lnSpc>
                <a:spcPct val="100000"/>
              </a:lnSpc>
              <a:spcBef>
                <a:spcPts val="0"/>
              </a:spcBef>
              <a:spcAft>
                <a:spcPts val="0"/>
              </a:spcAft>
              <a:buSzPts val="4700"/>
              <a:buNone/>
              <a:defRPr sz="4700"/>
            </a:lvl8pPr>
            <a:lvl9pPr lvl="8" algn="ctr">
              <a:lnSpc>
                <a:spcPct val="100000"/>
              </a:lnSpc>
              <a:spcBef>
                <a:spcPts val="0"/>
              </a:spcBef>
              <a:spcAft>
                <a:spcPts val="0"/>
              </a:spcAft>
              <a:buSzPts val="4700"/>
              <a:buNone/>
              <a:defRPr sz="4700"/>
            </a:lvl9pPr>
          </a:lstStyle>
          <a:p/>
        </p:txBody>
      </p:sp>
      <p:sp>
        <p:nvSpPr>
          <p:cNvPr id="12" name="Google Shape;12;p2"/>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50663" y="2212250"/>
            <a:ext cx="9585600" cy="3927000"/>
          </a:xfrm>
          <a:prstGeom prst="rect">
            <a:avLst/>
          </a:prstGeom>
        </p:spPr>
        <p:txBody>
          <a:bodyPr anchorCtr="0" anchor="b" bIns="152375" lIns="152375" spcFirstLastPara="1" rIns="152375" wrap="square" tIns="152375">
            <a:normAutofit/>
          </a:bodyPr>
          <a:lstStyle>
            <a:lvl1pPr lvl="0" algn="ctr">
              <a:spcBef>
                <a:spcPts val="0"/>
              </a:spcBef>
              <a:spcAft>
                <a:spcPts val="0"/>
              </a:spcAft>
              <a:buSzPts val="20000"/>
              <a:buNone/>
              <a:defRPr sz="20000"/>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
        <p:nvSpPr>
          <p:cNvPr id="46" name="Google Shape;46;p11"/>
          <p:cNvSpPr txBox="1"/>
          <p:nvPr>
            <p:ph idx="1" type="body"/>
          </p:nvPr>
        </p:nvSpPr>
        <p:spPr>
          <a:xfrm>
            <a:off x="350663" y="6304450"/>
            <a:ext cx="9585600" cy="2601600"/>
          </a:xfrm>
          <a:prstGeom prst="rect">
            <a:avLst/>
          </a:prstGeom>
        </p:spPr>
        <p:txBody>
          <a:bodyPr anchorCtr="0" anchor="t" bIns="152375" lIns="152375" spcFirstLastPara="1" rIns="152375" wrap="square" tIns="152375">
            <a:normAutofit/>
          </a:bodyPr>
          <a:lstStyle>
            <a:lvl1pPr indent="-419100" lvl="0" marL="457200" algn="ctr">
              <a:spcBef>
                <a:spcPts val="0"/>
              </a:spcBef>
              <a:spcAft>
                <a:spcPts val="0"/>
              </a:spcAft>
              <a:buSzPts val="3000"/>
              <a:buChar char="●"/>
              <a:defRPr/>
            </a:lvl1pPr>
            <a:lvl2pPr indent="-374650" lvl="1" marL="914400" algn="ctr">
              <a:spcBef>
                <a:spcPts val="0"/>
              </a:spcBef>
              <a:spcAft>
                <a:spcPts val="0"/>
              </a:spcAft>
              <a:buSzPts val="2300"/>
              <a:buChar char="○"/>
              <a:defRPr/>
            </a:lvl2pPr>
            <a:lvl3pPr indent="-374650" lvl="2" marL="1371600" algn="ctr">
              <a:spcBef>
                <a:spcPts val="0"/>
              </a:spcBef>
              <a:spcAft>
                <a:spcPts val="0"/>
              </a:spcAft>
              <a:buSzPts val="2300"/>
              <a:buChar char="■"/>
              <a:defRPr/>
            </a:lvl3pPr>
            <a:lvl4pPr indent="-374650" lvl="3" marL="1828800" algn="ctr">
              <a:spcBef>
                <a:spcPts val="0"/>
              </a:spcBef>
              <a:spcAft>
                <a:spcPts val="0"/>
              </a:spcAft>
              <a:buSzPts val="2300"/>
              <a:buChar char="●"/>
              <a:defRPr/>
            </a:lvl4pPr>
            <a:lvl5pPr indent="-374650" lvl="4" marL="2286000" algn="ctr">
              <a:spcBef>
                <a:spcPts val="0"/>
              </a:spcBef>
              <a:spcAft>
                <a:spcPts val="0"/>
              </a:spcAft>
              <a:buSzPts val="2300"/>
              <a:buChar char="○"/>
              <a:defRPr/>
            </a:lvl5pPr>
            <a:lvl6pPr indent="-374650" lvl="5" marL="2743200" algn="ctr">
              <a:spcBef>
                <a:spcPts val="0"/>
              </a:spcBef>
              <a:spcAft>
                <a:spcPts val="0"/>
              </a:spcAft>
              <a:buSzPts val="2300"/>
              <a:buChar char="■"/>
              <a:defRPr/>
            </a:lvl6pPr>
            <a:lvl7pPr indent="-374650" lvl="6" marL="3200400" algn="ctr">
              <a:spcBef>
                <a:spcPts val="0"/>
              </a:spcBef>
              <a:spcAft>
                <a:spcPts val="0"/>
              </a:spcAft>
              <a:buSzPts val="2300"/>
              <a:buChar char="●"/>
              <a:defRPr/>
            </a:lvl7pPr>
            <a:lvl8pPr indent="-374650" lvl="7" marL="3657600" algn="ctr">
              <a:spcBef>
                <a:spcPts val="0"/>
              </a:spcBef>
              <a:spcAft>
                <a:spcPts val="0"/>
              </a:spcAft>
              <a:buSzPts val="2300"/>
              <a:buChar char="○"/>
              <a:defRPr/>
            </a:lvl8pPr>
            <a:lvl9pPr indent="-374650" lvl="8" marL="4114800" algn="ctr">
              <a:spcBef>
                <a:spcPts val="0"/>
              </a:spcBef>
              <a:spcAft>
                <a:spcPts val="0"/>
              </a:spcAft>
              <a:buSzPts val="2300"/>
              <a:buChar char="■"/>
              <a:defRPr/>
            </a:lvl9pPr>
          </a:lstStyle>
          <a:p/>
        </p:txBody>
      </p:sp>
      <p:sp>
        <p:nvSpPr>
          <p:cNvPr id="47" name="Google Shape;47;p11"/>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50663" y="4301700"/>
            <a:ext cx="9585600" cy="1683600"/>
          </a:xfrm>
          <a:prstGeom prst="rect">
            <a:avLst/>
          </a:prstGeom>
        </p:spPr>
        <p:txBody>
          <a:bodyPr anchorCtr="0" anchor="ctr" bIns="152375" lIns="152375" spcFirstLastPara="1" rIns="152375" wrap="square" tIns="152375">
            <a:norm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5" name="Google Shape;15;p3"/>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50663" y="890050"/>
            <a:ext cx="9585600" cy="1145400"/>
          </a:xfrm>
          <a:prstGeom prst="rect">
            <a:avLst/>
          </a:prstGeom>
        </p:spPr>
        <p:txBody>
          <a:bodyPr anchorCtr="0" anchor="t" bIns="152375" lIns="152375" spcFirstLastPara="1" rIns="152375" wrap="square" tIns="152375">
            <a:norm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p:txBody>
      </p:sp>
      <p:sp>
        <p:nvSpPr>
          <p:cNvPr id="18" name="Google Shape;18;p4"/>
          <p:cNvSpPr txBox="1"/>
          <p:nvPr>
            <p:ph idx="1" type="body"/>
          </p:nvPr>
        </p:nvSpPr>
        <p:spPr>
          <a:xfrm>
            <a:off x="350663" y="2304950"/>
            <a:ext cx="9585600" cy="6832800"/>
          </a:xfrm>
          <a:prstGeom prst="rect">
            <a:avLst/>
          </a:prstGeom>
        </p:spPr>
        <p:txBody>
          <a:bodyPr anchorCtr="0" anchor="t" bIns="152375" lIns="152375" spcFirstLastPara="1" rIns="152375" wrap="square" tIns="152375">
            <a:normAutofit/>
          </a:bodyPr>
          <a:lstStyle>
            <a:lvl1pPr indent="-419100" lvl="0" marL="457200">
              <a:spcBef>
                <a:spcPts val="0"/>
              </a:spcBef>
              <a:spcAft>
                <a:spcPts val="0"/>
              </a:spcAft>
              <a:buSzPts val="3000"/>
              <a:buChar char="●"/>
              <a:defRPr/>
            </a:lvl1pPr>
            <a:lvl2pPr indent="-374650" lvl="1" marL="914400">
              <a:spcBef>
                <a:spcPts val="0"/>
              </a:spcBef>
              <a:spcAft>
                <a:spcPts val="0"/>
              </a:spcAft>
              <a:buSzPts val="2300"/>
              <a:buChar char="○"/>
              <a:defRPr/>
            </a:lvl2pPr>
            <a:lvl3pPr indent="-374650" lvl="2" marL="1371600">
              <a:spcBef>
                <a:spcPts val="0"/>
              </a:spcBef>
              <a:spcAft>
                <a:spcPts val="0"/>
              </a:spcAft>
              <a:buSzPts val="2300"/>
              <a:buChar char="■"/>
              <a:defRPr/>
            </a:lvl3pPr>
            <a:lvl4pPr indent="-374650" lvl="3" marL="1828800">
              <a:spcBef>
                <a:spcPts val="0"/>
              </a:spcBef>
              <a:spcAft>
                <a:spcPts val="0"/>
              </a:spcAft>
              <a:buSzPts val="2300"/>
              <a:buChar char="●"/>
              <a:defRPr/>
            </a:lvl4pPr>
            <a:lvl5pPr indent="-374650" lvl="4" marL="2286000">
              <a:spcBef>
                <a:spcPts val="0"/>
              </a:spcBef>
              <a:spcAft>
                <a:spcPts val="0"/>
              </a:spcAft>
              <a:buSzPts val="2300"/>
              <a:buChar char="○"/>
              <a:defRPr/>
            </a:lvl5pPr>
            <a:lvl6pPr indent="-374650" lvl="5" marL="2743200">
              <a:spcBef>
                <a:spcPts val="0"/>
              </a:spcBef>
              <a:spcAft>
                <a:spcPts val="0"/>
              </a:spcAft>
              <a:buSzPts val="2300"/>
              <a:buChar char="■"/>
              <a:defRPr/>
            </a:lvl6pPr>
            <a:lvl7pPr indent="-374650" lvl="6" marL="3200400">
              <a:spcBef>
                <a:spcPts val="0"/>
              </a:spcBef>
              <a:spcAft>
                <a:spcPts val="0"/>
              </a:spcAft>
              <a:buSzPts val="2300"/>
              <a:buChar char="●"/>
              <a:defRPr/>
            </a:lvl7pPr>
            <a:lvl8pPr indent="-374650" lvl="7" marL="3657600">
              <a:spcBef>
                <a:spcPts val="0"/>
              </a:spcBef>
              <a:spcAft>
                <a:spcPts val="0"/>
              </a:spcAft>
              <a:buSzPts val="2300"/>
              <a:buChar char="○"/>
              <a:defRPr/>
            </a:lvl8pPr>
            <a:lvl9pPr indent="-374650" lvl="8" marL="4114800">
              <a:spcBef>
                <a:spcPts val="0"/>
              </a:spcBef>
              <a:spcAft>
                <a:spcPts val="0"/>
              </a:spcAft>
              <a:buSzPts val="2300"/>
              <a:buChar char="■"/>
              <a:defRPr/>
            </a:lvl9pPr>
          </a:lstStyle>
          <a:p/>
        </p:txBody>
      </p:sp>
      <p:sp>
        <p:nvSpPr>
          <p:cNvPr id="19" name="Google Shape;19;p4"/>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50663" y="890050"/>
            <a:ext cx="9585600" cy="1145400"/>
          </a:xfrm>
          <a:prstGeom prst="rect">
            <a:avLst/>
          </a:prstGeom>
        </p:spPr>
        <p:txBody>
          <a:bodyPr anchorCtr="0" anchor="t" bIns="152375" lIns="152375" spcFirstLastPara="1" rIns="152375" wrap="square" tIns="152375">
            <a:norm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p:txBody>
      </p:sp>
      <p:sp>
        <p:nvSpPr>
          <p:cNvPr id="22" name="Google Shape;22;p5"/>
          <p:cNvSpPr txBox="1"/>
          <p:nvPr>
            <p:ph idx="1" type="body"/>
          </p:nvPr>
        </p:nvSpPr>
        <p:spPr>
          <a:xfrm>
            <a:off x="350663" y="2304950"/>
            <a:ext cx="4500000" cy="6832800"/>
          </a:xfrm>
          <a:prstGeom prst="rect">
            <a:avLst/>
          </a:prstGeom>
        </p:spPr>
        <p:txBody>
          <a:bodyPr anchorCtr="0" anchor="t" bIns="152375" lIns="152375" spcFirstLastPara="1" rIns="152375" wrap="square" tIns="152375">
            <a:normAutofit/>
          </a:bodyPr>
          <a:lstStyle>
            <a:lvl1pPr indent="-374650" lvl="0" marL="457200">
              <a:spcBef>
                <a:spcPts val="0"/>
              </a:spcBef>
              <a:spcAft>
                <a:spcPts val="0"/>
              </a:spcAft>
              <a:buSzPts val="2300"/>
              <a:buChar char="●"/>
              <a:defRPr sz="23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3" name="Google Shape;23;p5"/>
          <p:cNvSpPr txBox="1"/>
          <p:nvPr>
            <p:ph idx="2" type="body"/>
          </p:nvPr>
        </p:nvSpPr>
        <p:spPr>
          <a:xfrm>
            <a:off x="5436450" y="2304950"/>
            <a:ext cx="4500000" cy="6832800"/>
          </a:xfrm>
          <a:prstGeom prst="rect">
            <a:avLst/>
          </a:prstGeom>
        </p:spPr>
        <p:txBody>
          <a:bodyPr anchorCtr="0" anchor="t" bIns="152375" lIns="152375" spcFirstLastPara="1" rIns="152375" wrap="square" tIns="152375">
            <a:normAutofit/>
          </a:bodyPr>
          <a:lstStyle>
            <a:lvl1pPr indent="-374650" lvl="0" marL="457200">
              <a:spcBef>
                <a:spcPts val="0"/>
              </a:spcBef>
              <a:spcAft>
                <a:spcPts val="0"/>
              </a:spcAft>
              <a:buSzPts val="2300"/>
              <a:buChar char="●"/>
              <a:defRPr sz="23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4" name="Google Shape;24;p5"/>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50663" y="890050"/>
            <a:ext cx="9585600" cy="1145400"/>
          </a:xfrm>
          <a:prstGeom prst="rect">
            <a:avLst/>
          </a:prstGeom>
        </p:spPr>
        <p:txBody>
          <a:bodyPr anchorCtr="0" anchor="t" bIns="152375" lIns="152375" spcFirstLastPara="1" rIns="152375" wrap="square" tIns="152375">
            <a:normAutofit/>
          </a:bodyPr>
          <a:lstStyle>
            <a:lvl1pPr lvl="0">
              <a:spcBef>
                <a:spcPts val="0"/>
              </a:spcBef>
              <a:spcAft>
                <a:spcPts val="0"/>
              </a:spcAft>
              <a:buSzPts val="4700"/>
              <a:buNone/>
              <a:defRPr/>
            </a:lvl1pPr>
            <a:lvl2pPr lvl="1">
              <a:spcBef>
                <a:spcPts val="0"/>
              </a:spcBef>
              <a:spcAft>
                <a:spcPts val="0"/>
              </a:spcAft>
              <a:buSzPts val="4700"/>
              <a:buNone/>
              <a:defRPr/>
            </a:lvl2pPr>
            <a:lvl3pPr lvl="2">
              <a:spcBef>
                <a:spcPts val="0"/>
              </a:spcBef>
              <a:spcAft>
                <a:spcPts val="0"/>
              </a:spcAft>
              <a:buSzPts val="4700"/>
              <a:buNone/>
              <a:defRPr/>
            </a:lvl3pPr>
            <a:lvl4pPr lvl="3">
              <a:spcBef>
                <a:spcPts val="0"/>
              </a:spcBef>
              <a:spcAft>
                <a:spcPts val="0"/>
              </a:spcAft>
              <a:buSzPts val="4700"/>
              <a:buNone/>
              <a:defRPr/>
            </a:lvl4pPr>
            <a:lvl5pPr lvl="4">
              <a:spcBef>
                <a:spcPts val="0"/>
              </a:spcBef>
              <a:spcAft>
                <a:spcPts val="0"/>
              </a:spcAft>
              <a:buSzPts val="4700"/>
              <a:buNone/>
              <a:defRPr/>
            </a:lvl5pPr>
            <a:lvl6pPr lvl="5">
              <a:spcBef>
                <a:spcPts val="0"/>
              </a:spcBef>
              <a:spcAft>
                <a:spcPts val="0"/>
              </a:spcAft>
              <a:buSzPts val="4700"/>
              <a:buNone/>
              <a:defRPr/>
            </a:lvl6pPr>
            <a:lvl7pPr lvl="6">
              <a:spcBef>
                <a:spcPts val="0"/>
              </a:spcBef>
              <a:spcAft>
                <a:spcPts val="0"/>
              </a:spcAft>
              <a:buSzPts val="4700"/>
              <a:buNone/>
              <a:defRPr/>
            </a:lvl7pPr>
            <a:lvl8pPr lvl="7">
              <a:spcBef>
                <a:spcPts val="0"/>
              </a:spcBef>
              <a:spcAft>
                <a:spcPts val="0"/>
              </a:spcAft>
              <a:buSzPts val="4700"/>
              <a:buNone/>
              <a:defRPr/>
            </a:lvl8pPr>
            <a:lvl9pPr lvl="8">
              <a:spcBef>
                <a:spcPts val="0"/>
              </a:spcBef>
              <a:spcAft>
                <a:spcPts val="0"/>
              </a:spcAft>
              <a:buSzPts val="4700"/>
              <a:buNone/>
              <a:defRPr/>
            </a:lvl9pPr>
          </a:lstStyle>
          <a:p/>
        </p:txBody>
      </p:sp>
      <p:sp>
        <p:nvSpPr>
          <p:cNvPr id="27" name="Google Shape;27;p6"/>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50663" y="1111200"/>
            <a:ext cx="3159000" cy="1511400"/>
          </a:xfrm>
          <a:prstGeom prst="rect">
            <a:avLst/>
          </a:prstGeom>
        </p:spPr>
        <p:txBody>
          <a:bodyPr anchorCtr="0" anchor="b" bIns="152375" lIns="152375" spcFirstLastPara="1" rIns="152375" wrap="square" tIns="15237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30" name="Google Shape;30;p7"/>
          <p:cNvSpPr txBox="1"/>
          <p:nvPr>
            <p:ph idx="1" type="body"/>
          </p:nvPr>
        </p:nvSpPr>
        <p:spPr>
          <a:xfrm>
            <a:off x="350663" y="2779200"/>
            <a:ext cx="3159000" cy="6358800"/>
          </a:xfrm>
          <a:prstGeom prst="rect">
            <a:avLst/>
          </a:prstGeom>
        </p:spPr>
        <p:txBody>
          <a:bodyPr anchorCtr="0" anchor="t" bIns="152375" lIns="152375" spcFirstLastPara="1" rIns="152375" wrap="square" tIns="152375">
            <a:normAutofit/>
          </a:bodyPr>
          <a:lstStyle>
            <a:lvl1pPr indent="-355600" lvl="0" marL="457200">
              <a:spcBef>
                <a:spcPts val="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7"/>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51531" y="900300"/>
            <a:ext cx="7163700" cy="8181600"/>
          </a:xfrm>
          <a:prstGeom prst="rect">
            <a:avLst/>
          </a:prstGeom>
        </p:spPr>
        <p:txBody>
          <a:bodyPr anchorCtr="0" anchor="ctr" bIns="152375" lIns="152375" spcFirstLastPara="1" rIns="152375" wrap="square" tIns="15237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p:txBody>
      </p:sp>
      <p:sp>
        <p:nvSpPr>
          <p:cNvPr id="34" name="Google Shape;34;p8"/>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143500" y="-250"/>
            <a:ext cx="5143500" cy="10287000"/>
          </a:xfrm>
          <a:prstGeom prst="rect">
            <a:avLst/>
          </a:prstGeom>
          <a:solidFill>
            <a:schemeClr val="lt2"/>
          </a:solidFill>
          <a:ln>
            <a:noFill/>
          </a:ln>
        </p:spPr>
        <p:txBody>
          <a:bodyPr anchorCtr="0" anchor="ctr" bIns="152375" lIns="152375" spcFirstLastPara="1" rIns="152375" wrap="square" tIns="152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8688" y="2466350"/>
            <a:ext cx="4550700" cy="2964600"/>
          </a:xfrm>
          <a:prstGeom prst="rect">
            <a:avLst/>
          </a:prstGeom>
        </p:spPr>
        <p:txBody>
          <a:bodyPr anchorCtr="0" anchor="b" bIns="152375" lIns="152375" spcFirstLastPara="1" rIns="152375" wrap="square" tIns="152375">
            <a:norm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38" name="Google Shape;38;p9"/>
          <p:cNvSpPr txBox="1"/>
          <p:nvPr>
            <p:ph idx="1" type="subTitle"/>
          </p:nvPr>
        </p:nvSpPr>
        <p:spPr>
          <a:xfrm>
            <a:off x="298688" y="5606150"/>
            <a:ext cx="4550700" cy="2470200"/>
          </a:xfrm>
          <a:prstGeom prst="rect">
            <a:avLst/>
          </a:prstGeom>
        </p:spPr>
        <p:txBody>
          <a:bodyPr anchorCtr="0" anchor="t" bIns="152375" lIns="152375" spcFirstLastPara="1" rIns="152375" wrap="square" tIns="152375">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39" name="Google Shape;39;p9"/>
          <p:cNvSpPr txBox="1"/>
          <p:nvPr>
            <p:ph idx="2" type="body"/>
          </p:nvPr>
        </p:nvSpPr>
        <p:spPr>
          <a:xfrm>
            <a:off x="5556938" y="1448150"/>
            <a:ext cx="4316700" cy="7390200"/>
          </a:xfrm>
          <a:prstGeom prst="rect">
            <a:avLst/>
          </a:prstGeom>
        </p:spPr>
        <p:txBody>
          <a:bodyPr anchorCtr="0" anchor="ctr" bIns="152375" lIns="152375" spcFirstLastPara="1" rIns="152375" wrap="square" tIns="152375">
            <a:normAutofit/>
          </a:bodyPr>
          <a:lstStyle>
            <a:lvl1pPr indent="-419100" lvl="0" marL="457200">
              <a:spcBef>
                <a:spcPts val="0"/>
              </a:spcBef>
              <a:spcAft>
                <a:spcPts val="0"/>
              </a:spcAft>
              <a:buSzPts val="3000"/>
              <a:buChar char="●"/>
              <a:defRPr/>
            </a:lvl1pPr>
            <a:lvl2pPr indent="-374650" lvl="1" marL="914400">
              <a:spcBef>
                <a:spcPts val="0"/>
              </a:spcBef>
              <a:spcAft>
                <a:spcPts val="0"/>
              </a:spcAft>
              <a:buSzPts val="2300"/>
              <a:buChar char="○"/>
              <a:defRPr/>
            </a:lvl2pPr>
            <a:lvl3pPr indent="-374650" lvl="2" marL="1371600">
              <a:spcBef>
                <a:spcPts val="0"/>
              </a:spcBef>
              <a:spcAft>
                <a:spcPts val="0"/>
              </a:spcAft>
              <a:buSzPts val="2300"/>
              <a:buChar char="■"/>
              <a:defRPr/>
            </a:lvl3pPr>
            <a:lvl4pPr indent="-374650" lvl="3" marL="1828800">
              <a:spcBef>
                <a:spcPts val="0"/>
              </a:spcBef>
              <a:spcAft>
                <a:spcPts val="0"/>
              </a:spcAft>
              <a:buSzPts val="2300"/>
              <a:buChar char="●"/>
              <a:defRPr/>
            </a:lvl4pPr>
            <a:lvl5pPr indent="-374650" lvl="4" marL="2286000">
              <a:spcBef>
                <a:spcPts val="0"/>
              </a:spcBef>
              <a:spcAft>
                <a:spcPts val="0"/>
              </a:spcAft>
              <a:buSzPts val="2300"/>
              <a:buChar char="○"/>
              <a:defRPr/>
            </a:lvl5pPr>
            <a:lvl6pPr indent="-374650" lvl="5" marL="2743200">
              <a:spcBef>
                <a:spcPts val="0"/>
              </a:spcBef>
              <a:spcAft>
                <a:spcPts val="0"/>
              </a:spcAft>
              <a:buSzPts val="2300"/>
              <a:buChar char="■"/>
              <a:defRPr/>
            </a:lvl6pPr>
            <a:lvl7pPr indent="-374650" lvl="6" marL="3200400">
              <a:spcBef>
                <a:spcPts val="0"/>
              </a:spcBef>
              <a:spcAft>
                <a:spcPts val="0"/>
              </a:spcAft>
              <a:buSzPts val="2300"/>
              <a:buChar char="●"/>
              <a:defRPr/>
            </a:lvl7pPr>
            <a:lvl8pPr indent="-374650" lvl="7" marL="3657600">
              <a:spcBef>
                <a:spcPts val="0"/>
              </a:spcBef>
              <a:spcAft>
                <a:spcPts val="0"/>
              </a:spcAft>
              <a:buSzPts val="2300"/>
              <a:buChar char="○"/>
              <a:defRPr/>
            </a:lvl8pPr>
            <a:lvl9pPr indent="-374650" lvl="8" marL="4114800">
              <a:spcBef>
                <a:spcPts val="0"/>
              </a:spcBef>
              <a:spcAft>
                <a:spcPts val="0"/>
              </a:spcAft>
              <a:buSzPts val="2300"/>
              <a:buChar char="■"/>
              <a:defRPr/>
            </a:lvl9pPr>
          </a:lstStyle>
          <a:p/>
        </p:txBody>
      </p:sp>
      <p:sp>
        <p:nvSpPr>
          <p:cNvPr id="40" name="Google Shape;40;p9"/>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50663" y="8461150"/>
            <a:ext cx="6748800" cy="1210200"/>
          </a:xfrm>
          <a:prstGeom prst="rect">
            <a:avLst/>
          </a:prstGeom>
        </p:spPr>
        <p:txBody>
          <a:bodyPr anchorCtr="0" anchor="ctr" bIns="152375" lIns="152375" spcFirstLastPara="1" rIns="152375" wrap="square" tIns="152375">
            <a:normAutofit/>
          </a:bodyPr>
          <a:lstStyle>
            <a:lvl1pPr indent="-228600" lvl="0" marL="457200">
              <a:lnSpc>
                <a:spcPct val="100000"/>
              </a:lnSpc>
              <a:spcBef>
                <a:spcPts val="0"/>
              </a:spcBef>
              <a:spcAft>
                <a:spcPts val="0"/>
              </a:spcAft>
              <a:buSzPts val="3000"/>
              <a:buNone/>
              <a:defRPr/>
            </a:lvl1pPr>
          </a:lstStyle>
          <a:p/>
        </p:txBody>
      </p:sp>
      <p:sp>
        <p:nvSpPr>
          <p:cNvPr id="43" name="Google Shape;43;p10"/>
          <p:cNvSpPr txBox="1"/>
          <p:nvPr>
            <p:ph idx="12" type="sldNum"/>
          </p:nvPr>
        </p:nvSpPr>
        <p:spPr>
          <a:xfrm>
            <a:off x="9531515" y="9326434"/>
            <a:ext cx="617100" cy="787200"/>
          </a:xfrm>
          <a:prstGeom prst="rect">
            <a:avLst/>
          </a:prstGeom>
        </p:spPr>
        <p:txBody>
          <a:bodyPr anchorCtr="0" anchor="ctr" bIns="152375" lIns="152375" spcFirstLastPara="1" rIns="152375" wrap="square" tIns="152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50663" y="890050"/>
            <a:ext cx="9585600" cy="1145400"/>
          </a:xfrm>
          <a:prstGeom prst="rect">
            <a:avLst/>
          </a:prstGeom>
          <a:noFill/>
          <a:ln>
            <a:noFill/>
          </a:ln>
        </p:spPr>
        <p:txBody>
          <a:bodyPr anchorCtr="0" anchor="t" bIns="152375" lIns="152375" spcFirstLastPara="1" rIns="152375" wrap="square" tIns="152375">
            <a:normAutofit/>
          </a:bodyPr>
          <a:lstStyle>
            <a:lvl1pPr lvl="0">
              <a:spcBef>
                <a:spcPts val="0"/>
              </a:spcBef>
              <a:spcAft>
                <a:spcPts val="0"/>
              </a:spcAft>
              <a:buClr>
                <a:schemeClr val="dk1"/>
              </a:buClr>
              <a:buSzPts val="4700"/>
              <a:buNone/>
              <a:defRPr sz="4700">
                <a:solidFill>
                  <a:schemeClr val="dk1"/>
                </a:solidFill>
              </a:defRPr>
            </a:lvl1pPr>
            <a:lvl2pPr lvl="1">
              <a:spcBef>
                <a:spcPts val="0"/>
              </a:spcBef>
              <a:spcAft>
                <a:spcPts val="0"/>
              </a:spcAft>
              <a:buClr>
                <a:schemeClr val="dk1"/>
              </a:buClr>
              <a:buSzPts val="4700"/>
              <a:buNone/>
              <a:defRPr sz="4700">
                <a:solidFill>
                  <a:schemeClr val="dk1"/>
                </a:solidFill>
              </a:defRPr>
            </a:lvl2pPr>
            <a:lvl3pPr lvl="2">
              <a:spcBef>
                <a:spcPts val="0"/>
              </a:spcBef>
              <a:spcAft>
                <a:spcPts val="0"/>
              </a:spcAft>
              <a:buClr>
                <a:schemeClr val="dk1"/>
              </a:buClr>
              <a:buSzPts val="4700"/>
              <a:buNone/>
              <a:defRPr sz="4700">
                <a:solidFill>
                  <a:schemeClr val="dk1"/>
                </a:solidFill>
              </a:defRPr>
            </a:lvl3pPr>
            <a:lvl4pPr lvl="3">
              <a:spcBef>
                <a:spcPts val="0"/>
              </a:spcBef>
              <a:spcAft>
                <a:spcPts val="0"/>
              </a:spcAft>
              <a:buClr>
                <a:schemeClr val="dk1"/>
              </a:buClr>
              <a:buSzPts val="4700"/>
              <a:buNone/>
              <a:defRPr sz="4700">
                <a:solidFill>
                  <a:schemeClr val="dk1"/>
                </a:solidFill>
              </a:defRPr>
            </a:lvl4pPr>
            <a:lvl5pPr lvl="4">
              <a:spcBef>
                <a:spcPts val="0"/>
              </a:spcBef>
              <a:spcAft>
                <a:spcPts val="0"/>
              </a:spcAft>
              <a:buClr>
                <a:schemeClr val="dk1"/>
              </a:buClr>
              <a:buSzPts val="4700"/>
              <a:buNone/>
              <a:defRPr sz="4700">
                <a:solidFill>
                  <a:schemeClr val="dk1"/>
                </a:solidFill>
              </a:defRPr>
            </a:lvl5pPr>
            <a:lvl6pPr lvl="5">
              <a:spcBef>
                <a:spcPts val="0"/>
              </a:spcBef>
              <a:spcAft>
                <a:spcPts val="0"/>
              </a:spcAft>
              <a:buClr>
                <a:schemeClr val="dk1"/>
              </a:buClr>
              <a:buSzPts val="4700"/>
              <a:buNone/>
              <a:defRPr sz="4700">
                <a:solidFill>
                  <a:schemeClr val="dk1"/>
                </a:solidFill>
              </a:defRPr>
            </a:lvl6pPr>
            <a:lvl7pPr lvl="6">
              <a:spcBef>
                <a:spcPts val="0"/>
              </a:spcBef>
              <a:spcAft>
                <a:spcPts val="0"/>
              </a:spcAft>
              <a:buClr>
                <a:schemeClr val="dk1"/>
              </a:buClr>
              <a:buSzPts val="4700"/>
              <a:buNone/>
              <a:defRPr sz="4700">
                <a:solidFill>
                  <a:schemeClr val="dk1"/>
                </a:solidFill>
              </a:defRPr>
            </a:lvl7pPr>
            <a:lvl8pPr lvl="7">
              <a:spcBef>
                <a:spcPts val="0"/>
              </a:spcBef>
              <a:spcAft>
                <a:spcPts val="0"/>
              </a:spcAft>
              <a:buClr>
                <a:schemeClr val="dk1"/>
              </a:buClr>
              <a:buSzPts val="4700"/>
              <a:buNone/>
              <a:defRPr sz="4700">
                <a:solidFill>
                  <a:schemeClr val="dk1"/>
                </a:solidFill>
              </a:defRPr>
            </a:lvl8pPr>
            <a:lvl9pPr lvl="8">
              <a:spcBef>
                <a:spcPts val="0"/>
              </a:spcBef>
              <a:spcAft>
                <a:spcPts val="0"/>
              </a:spcAft>
              <a:buClr>
                <a:schemeClr val="dk1"/>
              </a:buClr>
              <a:buSzPts val="4700"/>
              <a:buNone/>
              <a:defRPr sz="4700">
                <a:solidFill>
                  <a:schemeClr val="dk1"/>
                </a:solidFill>
              </a:defRPr>
            </a:lvl9pPr>
          </a:lstStyle>
          <a:p/>
        </p:txBody>
      </p:sp>
      <p:sp>
        <p:nvSpPr>
          <p:cNvPr id="7" name="Google Shape;7;p1"/>
          <p:cNvSpPr txBox="1"/>
          <p:nvPr>
            <p:ph idx="1" type="body"/>
          </p:nvPr>
        </p:nvSpPr>
        <p:spPr>
          <a:xfrm>
            <a:off x="350663" y="2304950"/>
            <a:ext cx="9585600" cy="6832800"/>
          </a:xfrm>
          <a:prstGeom prst="rect">
            <a:avLst/>
          </a:prstGeom>
          <a:noFill/>
          <a:ln>
            <a:noFill/>
          </a:ln>
        </p:spPr>
        <p:txBody>
          <a:bodyPr anchorCtr="0" anchor="t" bIns="152375" lIns="152375" spcFirstLastPara="1" rIns="152375" wrap="square" tIns="152375">
            <a:normAutofit/>
          </a:bodyPr>
          <a:lstStyle>
            <a:lvl1pPr indent="-419100" lvl="0" marL="457200">
              <a:lnSpc>
                <a:spcPct val="115000"/>
              </a:lnSpc>
              <a:spcBef>
                <a:spcPts val="0"/>
              </a:spcBef>
              <a:spcAft>
                <a:spcPts val="0"/>
              </a:spcAft>
              <a:buClr>
                <a:schemeClr val="dk2"/>
              </a:buClr>
              <a:buSzPts val="3000"/>
              <a:buChar char="●"/>
              <a:defRPr sz="3000">
                <a:solidFill>
                  <a:schemeClr val="dk2"/>
                </a:solidFill>
              </a:defRPr>
            </a:lvl1pPr>
            <a:lvl2pPr indent="-374650" lvl="1" marL="914400">
              <a:lnSpc>
                <a:spcPct val="115000"/>
              </a:lnSpc>
              <a:spcBef>
                <a:spcPts val="0"/>
              </a:spcBef>
              <a:spcAft>
                <a:spcPts val="0"/>
              </a:spcAft>
              <a:buClr>
                <a:schemeClr val="dk2"/>
              </a:buClr>
              <a:buSzPts val="2300"/>
              <a:buChar char="○"/>
              <a:defRPr sz="2300">
                <a:solidFill>
                  <a:schemeClr val="dk2"/>
                </a:solidFill>
              </a:defRPr>
            </a:lvl2pPr>
            <a:lvl3pPr indent="-374650" lvl="2" marL="1371600">
              <a:lnSpc>
                <a:spcPct val="115000"/>
              </a:lnSpc>
              <a:spcBef>
                <a:spcPts val="0"/>
              </a:spcBef>
              <a:spcAft>
                <a:spcPts val="0"/>
              </a:spcAft>
              <a:buClr>
                <a:schemeClr val="dk2"/>
              </a:buClr>
              <a:buSzPts val="2300"/>
              <a:buChar char="■"/>
              <a:defRPr sz="2300">
                <a:solidFill>
                  <a:schemeClr val="dk2"/>
                </a:solidFill>
              </a:defRPr>
            </a:lvl3pPr>
            <a:lvl4pPr indent="-374650" lvl="3" marL="1828800">
              <a:lnSpc>
                <a:spcPct val="115000"/>
              </a:lnSpc>
              <a:spcBef>
                <a:spcPts val="0"/>
              </a:spcBef>
              <a:spcAft>
                <a:spcPts val="0"/>
              </a:spcAft>
              <a:buClr>
                <a:schemeClr val="dk2"/>
              </a:buClr>
              <a:buSzPts val="2300"/>
              <a:buChar char="●"/>
              <a:defRPr sz="2300">
                <a:solidFill>
                  <a:schemeClr val="dk2"/>
                </a:solidFill>
              </a:defRPr>
            </a:lvl4pPr>
            <a:lvl5pPr indent="-374650" lvl="4" marL="2286000">
              <a:lnSpc>
                <a:spcPct val="115000"/>
              </a:lnSpc>
              <a:spcBef>
                <a:spcPts val="0"/>
              </a:spcBef>
              <a:spcAft>
                <a:spcPts val="0"/>
              </a:spcAft>
              <a:buClr>
                <a:schemeClr val="dk2"/>
              </a:buClr>
              <a:buSzPts val="2300"/>
              <a:buChar char="○"/>
              <a:defRPr sz="2300">
                <a:solidFill>
                  <a:schemeClr val="dk2"/>
                </a:solidFill>
              </a:defRPr>
            </a:lvl5pPr>
            <a:lvl6pPr indent="-374650" lvl="5" marL="2743200">
              <a:lnSpc>
                <a:spcPct val="115000"/>
              </a:lnSpc>
              <a:spcBef>
                <a:spcPts val="0"/>
              </a:spcBef>
              <a:spcAft>
                <a:spcPts val="0"/>
              </a:spcAft>
              <a:buClr>
                <a:schemeClr val="dk2"/>
              </a:buClr>
              <a:buSzPts val="2300"/>
              <a:buChar char="■"/>
              <a:defRPr sz="2300">
                <a:solidFill>
                  <a:schemeClr val="dk2"/>
                </a:solidFill>
              </a:defRPr>
            </a:lvl6pPr>
            <a:lvl7pPr indent="-374650" lvl="6" marL="3200400">
              <a:lnSpc>
                <a:spcPct val="115000"/>
              </a:lnSpc>
              <a:spcBef>
                <a:spcPts val="0"/>
              </a:spcBef>
              <a:spcAft>
                <a:spcPts val="0"/>
              </a:spcAft>
              <a:buClr>
                <a:schemeClr val="dk2"/>
              </a:buClr>
              <a:buSzPts val="2300"/>
              <a:buChar char="●"/>
              <a:defRPr sz="2300">
                <a:solidFill>
                  <a:schemeClr val="dk2"/>
                </a:solidFill>
              </a:defRPr>
            </a:lvl7pPr>
            <a:lvl8pPr indent="-374650" lvl="7" marL="3657600">
              <a:lnSpc>
                <a:spcPct val="115000"/>
              </a:lnSpc>
              <a:spcBef>
                <a:spcPts val="0"/>
              </a:spcBef>
              <a:spcAft>
                <a:spcPts val="0"/>
              </a:spcAft>
              <a:buClr>
                <a:schemeClr val="dk2"/>
              </a:buClr>
              <a:buSzPts val="2300"/>
              <a:buChar char="○"/>
              <a:defRPr sz="2300">
                <a:solidFill>
                  <a:schemeClr val="dk2"/>
                </a:solidFill>
              </a:defRPr>
            </a:lvl8pPr>
            <a:lvl9pPr indent="-374650" lvl="8" marL="4114800">
              <a:lnSpc>
                <a:spcPct val="115000"/>
              </a:lnSpc>
              <a:spcBef>
                <a:spcPts val="0"/>
              </a:spcBef>
              <a:spcAft>
                <a:spcPts val="0"/>
              </a:spcAft>
              <a:buClr>
                <a:schemeClr val="dk2"/>
              </a:buClr>
              <a:buSzPts val="2300"/>
              <a:buChar char="■"/>
              <a:defRPr sz="2300">
                <a:solidFill>
                  <a:schemeClr val="dk2"/>
                </a:solidFill>
              </a:defRPr>
            </a:lvl9pPr>
          </a:lstStyle>
          <a:p/>
        </p:txBody>
      </p:sp>
      <p:sp>
        <p:nvSpPr>
          <p:cNvPr id="8" name="Google Shape;8;p1"/>
          <p:cNvSpPr txBox="1"/>
          <p:nvPr>
            <p:ph idx="12" type="sldNum"/>
          </p:nvPr>
        </p:nvSpPr>
        <p:spPr>
          <a:xfrm>
            <a:off x="9531515" y="9326434"/>
            <a:ext cx="617100" cy="787200"/>
          </a:xfrm>
          <a:prstGeom prst="rect">
            <a:avLst/>
          </a:prstGeom>
          <a:noFill/>
          <a:ln>
            <a:noFill/>
          </a:ln>
        </p:spPr>
        <p:txBody>
          <a:bodyPr anchorCtr="0" anchor="ctr" bIns="152375" lIns="152375" spcFirstLastPara="1" rIns="152375" wrap="square" tIns="152375">
            <a:normAutofit/>
          </a:bodyPr>
          <a:lstStyle>
            <a:lvl1pPr lvl="0" algn="r">
              <a:buNone/>
              <a:defRPr sz="1700">
                <a:solidFill>
                  <a:schemeClr val="dk2"/>
                </a:solidFill>
              </a:defRPr>
            </a:lvl1pPr>
            <a:lvl2pPr lvl="1" algn="r">
              <a:buNone/>
              <a:defRPr sz="1700">
                <a:solidFill>
                  <a:schemeClr val="dk2"/>
                </a:solidFill>
              </a:defRPr>
            </a:lvl2pPr>
            <a:lvl3pPr lvl="2" algn="r">
              <a:buNone/>
              <a:defRPr sz="1700">
                <a:solidFill>
                  <a:schemeClr val="dk2"/>
                </a:solidFill>
              </a:defRPr>
            </a:lvl3pPr>
            <a:lvl4pPr lvl="3" algn="r">
              <a:buNone/>
              <a:defRPr sz="1700">
                <a:solidFill>
                  <a:schemeClr val="dk2"/>
                </a:solidFill>
              </a:defRPr>
            </a:lvl4pPr>
            <a:lvl5pPr lvl="4" algn="r">
              <a:buNone/>
              <a:defRPr sz="1700">
                <a:solidFill>
                  <a:schemeClr val="dk2"/>
                </a:solidFill>
              </a:defRPr>
            </a:lvl5pPr>
            <a:lvl6pPr lvl="5" algn="r">
              <a:buNone/>
              <a:defRPr sz="1700">
                <a:solidFill>
                  <a:schemeClr val="dk2"/>
                </a:solidFill>
              </a:defRPr>
            </a:lvl6pPr>
            <a:lvl7pPr lvl="6" algn="r">
              <a:buNone/>
              <a:defRPr sz="1700">
                <a:solidFill>
                  <a:schemeClr val="dk2"/>
                </a:solidFill>
              </a:defRPr>
            </a:lvl7pPr>
            <a:lvl8pPr lvl="7" algn="r">
              <a:buNone/>
              <a:defRPr sz="1700">
                <a:solidFill>
                  <a:schemeClr val="dk2"/>
                </a:solidFill>
              </a:defRPr>
            </a:lvl8pPr>
            <a:lvl9pPr lvl="8" algn="r">
              <a:buNone/>
              <a:defRPr sz="17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8.jp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unsplash.com/" TargetMode="External"/><Relationship Id="rId4" Type="http://schemas.openxmlformats.org/officeDocument/2006/relationships/hyperlink" Target="https://www.pexels.com/" TargetMode="External"/><Relationship Id="rId11" Type="http://schemas.openxmlformats.org/officeDocument/2006/relationships/image" Target="../media/image4.png"/><Relationship Id="rId10" Type="http://schemas.openxmlformats.org/officeDocument/2006/relationships/image" Target="../media/image11.png"/><Relationship Id="rId9" Type="http://schemas.openxmlformats.org/officeDocument/2006/relationships/hyperlink" Target="https://accessible-colors.com/" TargetMode="External"/><Relationship Id="rId5" Type="http://schemas.openxmlformats.org/officeDocument/2006/relationships/hyperlink" Target="https://www.reshot.com/" TargetMode="External"/><Relationship Id="rId6" Type="http://schemas.openxmlformats.org/officeDocument/2006/relationships/hyperlink" Target="https://www.flaticon.com/" TargetMode="External"/><Relationship Id="rId7" Type="http://schemas.openxmlformats.org/officeDocument/2006/relationships/hyperlink" Target="https://thenounproject.com/" TargetMode="External"/><Relationship Id="rId8" Type="http://schemas.openxmlformats.org/officeDocument/2006/relationships/hyperlink" Target="https://www.iconfinder.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5.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9.jp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0.jp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10287000" cy="1028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rot="-1057130">
            <a:off x="544564" y="868499"/>
            <a:ext cx="1664702" cy="1664659"/>
          </a:xfrm>
          <a:prstGeom prst="rect">
            <a:avLst/>
          </a:prstGeom>
          <a:noFill/>
          <a:ln>
            <a:noFill/>
          </a:ln>
        </p:spPr>
      </p:pic>
      <p:sp>
        <p:nvSpPr>
          <p:cNvPr id="56" name="Google Shape;56;p13"/>
          <p:cNvSpPr/>
          <p:nvPr/>
        </p:nvSpPr>
        <p:spPr>
          <a:xfrm rot="-5400000">
            <a:off x="1438200" y="1559364"/>
            <a:ext cx="7608900" cy="78198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1134450" y="4069225"/>
            <a:ext cx="8018100" cy="31707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7000">
                <a:solidFill>
                  <a:srgbClr val="1D355E"/>
                </a:solidFill>
                <a:latin typeface="Raleway SemiBold"/>
                <a:ea typeface="Raleway SemiBold"/>
                <a:cs typeface="Raleway SemiBold"/>
                <a:sym typeface="Raleway SemiBold"/>
              </a:rPr>
              <a:t>Social Media </a:t>
            </a:r>
            <a:endParaRPr sz="7000">
              <a:solidFill>
                <a:srgbClr val="1D355E"/>
              </a:solidFill>
              <a:latin typeface="Raleway SemiBold"/>
              <a:ea typeface="Raleway SemiBold"/>
              <a:cs typeface="Raleway SemiBold"/>
              <a:sym typeface="Raleway SemiBold"/>
            </a:endParaRPr>
          </a:p>
          <a:p>
            <a:pPr indent="0" lvl="0" marL="0" rtl="0" algn="ctr">
              <a:lnSpc>
                <a:spcPct val="100000"/>
              </a:lnSpc>
              <a:spcBef>
                <a:spcPts val="0"/>
              </a:spcBef>
              <a:spcAft>
                <a:spcPts val="0"/>
              </a:spcAft>
              <a:buNone/>
            </a:pPr>
            <a:r>
              <a:rPr lang="en" sz="7000">
                <a:solidFill>
                  <a:srgbClr val="1D355E"/>
                </a:solidFill>
                <a:latin typeface="Raleway SemiBold"/>
                <a:ea typeface="Raleway SemiBold"/>
                <a:cs typeface="Raleway SemiBold"/>
                <a:sym typeface="Raleway SemiBold"/>
              </a:rPr>
              <a:t>Template Pack</a:t>
            </a:r>
            <a:r>
              <a:rPr b="1" lang="en" sz="7300">
                <a:solidFill>
                  <a:srgbClr val="1D355E"/>
                </a:solidFill>
                <a:latin typeface="Raleway"/>
                <a:ea typeface="Raleway"/>
                <a:cs typeface="Raleway"/>
                <a:sym typeface="Raleway"/>
              </a:rPr>
              <a:t> </a:t>
            </a:r>
            <a:endParaRPr b="1" sz="7300">
              <a:solidFill>
                <a:srgbClr val="1D355E"/>
              </a:solidFill>
              <a:latin typeface="Raleway"/>
              <a:ea typeface="Raleway"/>
              <a:cs typeface="Raleway"/>
              <a:sym typeface="Raleway"/>
            </a:endParaRPr>
          </a:p>
          <a:p>
            <a:pPr indent="0" lvl="0" marL="0" rtl="0" algn="ctr">
              <a:lnSpc>
                <a:spcPct val="150000"/>
              </a:lnSpc>
              <a:spcBef>
                <a:spcPts val="1800"/>
              </a:spcBef>
              <a:spcAft>
                <a:spcPts val="1200"/>
              </a:spcAft>
              <a:buNone/>
            </a:pPr>
            <a:r>
              <a:rPr b="1" lang="en" sz="3600">
                <a:solidFill>
                  <a:srgbClr val="1D355E"/>
                </a:solidFill>
                <a:latin typeface="Raleway"/>
                <a:ea typeface="Raleway"/>
                <a:cs typeface="Raleway"/>
                <a:sym typeface="Raleway"/>
              </a:rPr>
              <a:t>for Alison Affiliates</a:t>
            </a:r>
            <a:endParaRPr b="1" sz="3600">
              <a:solidFill>
                <a:srgbClr val="1D355E"/>
              </a:solidFill>
              <a:latin typeface="Raleway"/>
              <a:ea typeface="Raleway"/>
              <a:cs typeface="Raleway"/>
              <a:sym typeface="Raleway"/>
            </a:endParaRPr>
          </a:p>
        </p:txBody>
      </p:sp>
      <p:sp>
        <p:nvSpPr>
          <p:cNvPr id="58" name="Google Shape;58;p13"/>
          <p:cNvSpPr/>
          <p:nvPr/>
        </p:nvSpPr>
        <p:spPr>
          <a:xfrm>
            <a:off x="4278900" y="1425432"/>
            <a:ext cx="1729200" cy="550800"/>
          </a:xfrm>
          <a:prstGeom prst="rect">
            <a:avLst/>
          </a:prstGeom>
          <a:solidFill>
            <a:srgbClr val="F99D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3886162" y="3169000"/>
            <a:ext cx="2712986" cy="550800"/>
          </a:xfrm>
          <a:prstGeom prst="rect">
            <a:avLst/>
          </a:prstGeom>
          <a:noFill/>
          <a:ln>
            <a:noFill/>
          </a:ln>
        </p:spPr>
      </p:pic>
      <p:pic>
        <p:nvPicPr>
          <p:cNvPr id="60" name="Google Shape;60;p13"/>
          <p:cNvPicPr preferRelativeResize="0"/>
          <p:nvPr/>
        </p:nvPicPr>
        <p:blipFill>
          <a:blip r:embed="rId5">
            <a:alphaModFix/>
          </a:blip>
          <a:stretch>
            <a:fillRect/>
          </a:stretch>
        </p:blipFill>
        <p:spPr>
          <a:xfrm>
            <a:off x="3243263" y="3109913"/>
            <a:ext cx="4410075" cy="4676775"/>
          </a:xfrm>
          <a:prstGeom prst="rect">
            <a:avLst/>
          </a:prstGeom>
          <a:noFill/>
          <a:ln>
            <a:noFill/>
          </a:ln>
        </p:spPr>
      </p:pic>
      <p:pic>
        <p:nvPicPr>
          <p:cNvPr id="61" name="Google Shape;61;p13"/>
          <p:cNvPicPr preferRelativeResize="0"/>
          <p:nvPr/>
        </p:nvPicPr>
        <p:blipFill rotWithShape="1">
          <a:blip r:embed="rId6">
            <a:alphaModFix/>
          </a:blip>
          <a:srcRect b="0" l="0" r="20704" t="0"/>
          <a:stretch/>
        </p:blipFill>
        <p:spPr>
          <a:xfrm>
            <a:off x="7792974" y="7860075"/>
            <a:ext cx="2494024" cy="2426925"/>
          </a:xfrm>
          <a:prstGeom prst="rect">
            <a:avLst/>
          </a:prstGeom>
          <a:noFill/>
          <a:ln>
            <a:noFill/>
          </a:ln>
        </p:spPr>
      </p:pic>
      <p:pic>
        <p:nvPicPr>
          <p:cNvPr id="62" name="Google Shape;62;p13"/>
          <p:cNvPicPr preferRelativeResize="0"/>
          <p:nvPr/>
        </p:nvPicPr>
        <p:blipFill>
          <a:blip r:embed="rId3">
            <a:alphaModFix/>
          </a:blip>
          <a:stretch>
            <a:fillRect/>
          </a:stretch>
        </p:blipFill>
        <p:spPr>
          <a:xfrm rot="712452">
            <a:off x="8681728" y="3806437"/>
            <a:ext cx="939719" cy="939700"/>
          </a:xfrm>
          <a:prstGeom prst="rect">
            <a:avLst/>
          </a:prstGeom>
          <a:noFill/>
          <a:ln>
            <a:noFill/>
          </a:ln>
        </p:spPr>
      </p:pic>
      <p:pic>
        <p:nvPicPr>
          <p:cNvPr id="63" name="Google Shape;63;p13"/>
          <p:cNvPicPr preferRelativeResize="0"/>
          <p:nvPr/>
        </p:nvPicPr>
        <p:blipFill>
          <a:blip r:embed="rId7">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p:nvPr/>
        </p:nvSpPr>
        <p:spPr>
          <a:xfrm>
            <a:off x="0" y="0"/>
            <a:ext cx="10287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2"/>
          <p:cNvPicPr preferRelativeResize="0"/>
          <p:nvPr/>
        </p:nvPicPr>
        <p:blipFill>
          <a:blip r:embed="rId3">
            <a:alphaModFix/>
          </a:blip>
          <a:stretch>
            <a:fillRect/>
          </a:stretch>
        </p:blipFill>
        <p:spPr>
          <a:xfrm>
            <a:off x="0" y="186025"/>
            <a:ext cx="4055275" cy="2939700"/>
          </a:xfrm>
          <a:prstGeom prst="rect">
            <a:avLst/>
          </a:prstGeom>
          <a:noFill/>
          <a:ln>
            <a:noFill/>
          </a:ln>
        </p:spPr>
      </p:pic>
      <p:sp>
        <p:nvSpPr>
          <p:cNvPr id="172" name="Google Shape;172;p22"/>
          <p:cNvSpPr/>
          <p:nvPr/>
        </p:nvSpPr>
        <p:spPr>
          <a:xfrm flipH="1" rot="-9269361">
            <a:off x="6493570" y="8725316"/>
            <a:ext cx="437449" cy="378144"/>
          </a:xfrm>
          <a:prstGeom prst="triangle">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3421050" y="4215750"/>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74" name="Google Shape;174;p22"/>
          <p:cNvSpPr txBox="1"/>
          <p:nvPr/>
        </p:nvSpPr>
        <p:spPr>
          <a:xfrm>
            <a:off x="-3270346" y="4929224"/>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75" name="Google Shape;175;p22"/>
          <p:cNvSpPr/>
          <p:nvPr/>
        </p:nvSpPr>
        <p:spPr>
          <a:xfrm>
            <a:off x="-2372738" y="4463432"/>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sp>
        <p:nvSpPr>
          <p:cNvPr id="176" name="Google Shape;176;p22"/>
          <p:cNvSpPr/>
          <p:nvPr/>
        </p:nvSpPr>
        <p:spPr>
          <a:xfrm>
            <a:off x="781650" y="2436876"/>
            <a:ext cx="8612400" cy="1779000"/>
          </a:xfrm>
          <a:prstGeom prst="roundRect">
            <a:avLst>
              <a:gd fmla="val 4865" name="adj"/>
            </a:avLst>
          </a:prstGeom>
          <a:solidFill>
            <a:srgbClr val="E0F2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txBox="1"/>
          <p:nvPr/>
        </p:nvSpPr>
        <p:spPr>
          <a:xfrm>
            <a:off x="1107150" y="2666775"/>
            <a:ext cx="8342400" cy="206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3400">
                <a:solidFill>
                  <a:srgbClr val="1B232E"/>
                </a:solidFill>
                <a:latin typeface="Roboto"/>
                <a:ea typeface="Roboto"/>
                <a:cs typeface="Roboto"/>
                <a:sym typeface="Roboto"/>
              </a:rPr>
              <a:t>Build a </a:t>
            </a:r>
            <a:r>
              <a:rPr b="1" lang="en" sz="3400">
                <a:solidFill>
                  <a:srgbClr val="1B232E"/>
                </a:solidFill>
                <a:latin typeface="Roboto"/>
                <a:ea typeface="Roboto"/>
                <a:cs typeface="Roboto"/>
                <a:sym typeface="Roboto"/>
              </a:rPr>
              <a:t>professional resumé</a:t>
            </a:r>
            <a:r>
              <a:rPr lang="en" sz="3400">
                <a:solidFill>
                  <a:srgbClr val="1B232E"/>
                </a:solidFill>
                <a:latin typeface="Roboto"/>
                <a:ea typeface="Roboto"/>
                <a:cs typeface="Roboto"/>
                <a:sym typeface="Roboto"/>
              </a:rPr>
              <a:t> in minutes. Unlimited downloads &amp; 100% free. </a:t>
            </a:r>
            <a:endParaRPr sz="3400">
              <a:solidFill>
                <a:srgbClr val="1B232E"/>
              </a:solidFill>
              <a:latin typeface="Roboto"/>
              <a:ea typeface="Roboto"/>
              <a:cs typeface="Roboto"/>
              <a:sym typeface="Roboto"/>
            </a:endParaRPr>
          </a:p>
          <a:p>
            <a:pPr indent="0" lvl="0" marL="0" rtl="0" algn="l">
              <a:lnSpc>
                <a:spcPct val="115000"/>
              </a:lnSpc>
              <a:spcBef>
                <a:spcPts val="1200"/>
              </a:spcBef>
              <a:spcAft>
                <a:spcPts val="1200"/>
              </a:spcAft>
              <a:buNone/>
            </a:pPr>
            <a:r>
              <a:t/>
            </a:r>
            <a:endParaRPr sz="3400">
              <a:solidFill>
                <a:srgbClr val="1B232E"/>
              </a:solidFill>
              <a:latin typeface="Roboto"/>
              <a:ea typeface="Roboto"/>
              <a:cs typeface="Roboto"/>
              <a:sym typeface="Roboto"/>
            </a:endParaRPr>
          </a:p>
        </p:txBody>
      </p:sp>
      <p:sp>
        <p:nvSpPr>
          <p:cNvPr id="178" name="Google Shape;178;p22"/>
          <p:cNvSpPr txBox="1"/>
          <p:nvPr/>
        </p:nvSpPr>
        <p:spPr>
          <a:xfrm>
            <a:off x="688639" y="1410975"/>
            <a:ext cx="7170900" cy="15699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 sz="4000">
                <a:solidFill>
                  <a:srgbClr val="2079C3"/>
                </a:solidFill>
                <a:latin typeface="Roboto"/>
                <a:ea typeface="Roboto"/>
                <a:cs typeface="Roboto"/>
                <a:sym typeface="Roboto"/>
              </a:rPr>
              <a:t>Create a job-winning resumé!</a:t>
            </a:r>
            <a:endParaRPr b="1" sz="4000">
              <a:solidFill>
                <a:srgbClr val="2079C3"/>
              </a:solidFill>
              <a:latin typeface="Roboto"/>
              <a:ea typeface="Roboto"/>
              <a:cs typeface="Roboto"/>
              <a:sym typeface="Roboto"/>
            </a:endParaRPr>
          </a:p>
          <a:p>
            <a:pPr indent="0" lvl="0" marL="0" rtl="0" algn="l">
              <a:spcBef>
                <a:spcPts val="1200"/>
              </a:spcBef>
              <a:spcAft>
                <a:spcPts val="0"/>
              </a:spcAft>
              <a:buNone/>
            </a:pPr>
            <a:r>
              <a:t/>
            </a:r>
            <a:endParaRPr b="1" sz="4000">
              <a:solidFill>
                <a:srgbClr val="2079C3"/>
              </a:solidFill>
              <a:latin typeface="Roboto"/>
              <a:ea typeface="Roboto"/>
              <a:cs typeface="Roboto"/>
              <a:sym typeface="Roboto"/>
            </a:endParaRPr>
          </a:p>
        </p:txBody>
      </p:sp>
      <p:pic>
        <p:nvPicPr>
          <p:cNvPr id="179" name="Google Shape;179;p22"/>
          <p:cNvPicPr preferRelativeResize="0"/>
          <p:nvPr/>
        </p:nvPicPr>
        <p:blipFill>
          <a:blip r:embed="rId4">
            <a:alphaModFix/>
          </a:blip>
          <a:stretch>
            <a:fillRect/>
          </a:stretch>
        </p:blipFill>
        <p:spPr>
          <a:xfrm>
            <a:off x="7772461" y="252015"/>
            <a:ext cx="2154598" cy="844800"/>
          </a:xfrm>
          <a:prstGeom prst="rect">
            <a:avLst/>
          </a:prstGeom>
          <a:noFill/>
          <a:ln>
            <a:noFill/>
          </a:ln>
        </p:spPr>
      </p:pic>
      <p:pic>
        <p:nvPicPr>
          <p:cNvPr id="180" name="Google Shape;180;p22"/>
          <p:cNvPicPr preferRelativeResize="0"/>
          <p:nvPr/>
        </p:nvPicPr>
        <p:blipFill rotWithShape="1">
          <a:blip r:embed="rId5">
            <a:alphaModFix/>
          </a:blip>
          <a:srcRect b="7454" l="0" r="0" t="7454"/>
          <a:stretch/>
        </p:blipFill>
        <p:spPr>
          <a:xfrm>
            <a:off x="837275" y="4640172"/>
            <a:ext cx="8612400" cy="4884600"/>
          </a:xfrm>
          <a:prstGeom prst="roundRect">
            <a:avLst>
              <a:gd fmla="val 6090" name="adj"/>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p:nvPr/>
        </p:nvSpPr>
        <p:spPr>
          <a:xfrm>
            <a:off x="0" y="0"/>
            <a:ext cx="10287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6" name="Google Shape;186;p23"/>
          <p:cNvPicPr preferRelativeResize="0"/>
          <p:nvPr/>
        </p:nvPicPr>
        <p:blipFill>
          <a:blip r:embed="rId3">
            <a:alphaModFix/>
          </a:blip>
          <a:stretch>
            <a:fillRect/>
          </a:stretch>
        </p:blipFill>
        <p:spPr>
          <a:xfrm>
            <a:off x="0" y="186025"/>
            <a:ext cx="4055275" cy="2939700"/>
          </a:xfrm>
          <a:prstGeom prst="rect">
            <a:avLst/>
          </a:prstGeom>
          <a:noFill/>
          <a:ln>
            <a:noFill/>
          </a:ln>
        </p:spPr>
      </p:pic>
      <p:sp>
        <p:nvSpPr>
          <p:cNvPr id="187" name="Google Shape;187;p23"/>
          <p:cNvSpPr/>
          <p:nvPr/>
        </p:nvSpPr>
        <p:spPr>
          <a:xfrm flipH="1" rot="-9269361">
            <a:off x="6493570" y="8725316"/>
            <a:ext cx="437449" cy="378144"/>
          </a:xfrm>
          <a:prstGeom prst="triangle">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a:off x="-3421050" y="4215750"/>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89" name="Google Shape;189;p23"/>
          <p:cNvSpPr txBox="1"/>
          <p:nvPr/>
        </p:nvSpPr>
        <p:spPr>
          <a:xfrm>
            <a:off x="-3270346" y="4929224"/>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90" name="Google Shape;190;p23"/>
          <p:cNvSpPr/>
          <p:nvPr/>
        </p:nvSpPr>
        <p:spPr>
          <a:xfrm>
            <a:off x="-2372738" y="4463432"/>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sp>
        <p:nvSpPr>
          <p:cNvPr id="191" name="Google Shape;191;p23"/>
          <p:cNvSpPr/>
          <p:nvPr/>
        </p:nvSpPr>
        <p:spPr>
          <a:xfrm>
            <a:off x="781650" y="2436876"/>
            <a:ext cx="8612400" cy="1779000"/>
          </a:xfrm>
          <a:prstGeom prst="roundRect">
            <a:avLst>
              <a:gd fmla="val 4865" name="adj"/>
            </a:avLst>
          </a:prstGeom>
          <a:solidFill>
            <a:srgbClr val="EFE2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txBox="1"/>
          <p:nvPr/>
        </p:nvSpPr>
        <p:spPr>
          <a:xfrm>
            <a:off x="1107150" y="2666775"/>
            <a:ext cx="72516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latin typeface="Roboto"/>
                <a:ea typeface="Roboto"/>
                <a:cs typeface="Roboto"/>
                <a:sym typeface="Roboto"/>
              </a:rPr>
              <a:t>Check-up on your mental health with this</a:t>
            </a:r>
            <a:r>
              <a:rPr b="1" lang="en" sz="3400">
                <a:latin typeface="Roboto"/>
                <a:ea typeface="Roboto"/>
                <a:cs typeface="Roboto"/>
                <a:sym typeface="Roboto"/>
              </a:rPr>
              <a:t> free wellbeing tool.</a:t>
            </a:r>
            <a:endParaRPr b="1" sz="3400">
              <a:latin typeface="Roboto"/>
              <a:ea typeface="Roboto"/>
              <a:cs typeface="Roboto"/>
              <a:sym typeface="Roboto"/>
            </a:endParaRPr>
          </a:p>
        </p:txBody>
      </p:sp>
      <p:sp>
        <p:nvSpPr>
          <p:cNvPr id="193" name="Google Shape;193;p23"/>
          <p:cNvSpPr txBox="1"/>
          <p:nvPr/>
        </p:nvSpPr>
        <p:spPr>
          <a:xfrm>
            <a:off x="688650" y="1485400"/>
            <a:ext cx="8612400" cy="8004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b="1" lang="en" sz="4000">
                <a:solidFill>
                  <a:srgbClr val="873694"/>
                </a:solidFill>
                <a:latin typeface="Roboto"/>
                <a:ea typeface="Roboto"/>
                <a:cs typeface="Roboto"/>
                <a:sym typeface="Roboto"/>
              </a:rPr>
              <a:t>Embark on your wellness journey. </a:t>
            </a:r>
            <a:endParaRPr b="1" sz="4000">
              <a:solidFill>
                <a:srgbClr val="873694"/>
              </a:solidFill>
              <a:latin typeface="Roboto"/>
              <a:ea typeface="Roboto"/>
              <a:cs typeface="Roboto"/>
              <a:sym typeface="Roboto"/>
            </a:endParaRPr>
          </a:p>
        </p:txBody>
      </p:sp>
      <p:pic>
        <p:nvPicPr>
          <p:cNvPr id="194" name="Google Shape;194;p23"/>
          <p:cNvPicPr preferRelativeResize="0"/>
          <p:nvPr/>
        </p:nvPicPr>
        <p:blipFill rotWithShape="1">
          <a:blip r:embed="rId4">
            <a:alphaModFix/>
          </a:blip>
          <a:srcRect b="31099" l="0" r="0" t="31099"/>
          <a:stretch/>
        </p:blipFill>
        <p:spPr>
          <a:xfrm>
            <a:off x="837275" y="4640172"/>
            <a:ext cx="8612400" cy="4884600"/>
          </a:xfrm>
          <a:prstGeom prst="roundRect">
            <a:avLst>
              <a:gd fmla="val 6090" name="adj"/>
            </a:avLst>
          </a:prstGeom>
          <a:noFill/>
          <a:ln>
            <a:noFill/>
          </a:ln>
        </p:spPr>
      </p:pic>
      <p:pic>
        <p:nvPicPr>
          <p:cNvPr id="195" name="Google Shape;195;p23"/>
          <p:cNvPicPr preferRelativeResize="0"/>
          <p:nvPr/>
        </p:nvPicPr>
        <p:blipFill>
          <a:blip r:embed="rId5">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199" name="Shape 199"/>
        <p:cNvGrpSpPr/>
        <p:nvPr/>
      </p:nvGrpSpPr>
      <p:grpSpPr>
        <a:xfrm>
          <a:off x="0" y="0"/>
          <a:ext cx="0" cy="0"/>
          <a:chOff x="0" y="0"/>
          <a:chExt cx="0" cy="0"/>
        </a:xfrm>
      </p:grpSpPr>
      <p:sp>
        <p:nvSpPr>
          <p:cNvPr id="200" name="Google Shape;200;p24"/>
          <p:cNvSpPr txBox="1"/>
          <p:nvPr/>
        </p:nvSpPr>
        <p:spPr>
          <a:xfrm>
            <a:off x="562075" y="2329142"/>
            <a:ext cx="8826900" cy="2261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15000"/>
              </a:lnSpc>
              <a:spcBef>
                <a:spcPts val="0"/>
              </a:spcBef>
              <a:spcAft>
                <a:spcPts val="0"/>
              </a:spcAft>
              <a:buClr>
                <a:srgbClr val="1A1A1A"/>
              </a:buClr>
              <a:buSzPts val="2600"/>
              <a:buFont typeface="Roboto"/>
              <a:buChar char="●"/>
            </a:pPr>
            <a:r>
              <a:rPr b="0" i="0" lang="en" sz="2600" u="none" cap="none" strike="noStrike">
                <a:solidFill>
                  <a:srgbClr val="1A1A1A"/>
                </a:solidFill>
                <a:latin typeface="Roboto"/>
                <a:ea typeface="Roboto"/>
                <a:cs typeface="Roboto"/>
                <a:sym typeface="Roboto"/>
              </a:rPr>
              <a:t>Fonts - Update fonts to match your brand using Slide &gt; Edit Theme or use the default fonts </a:t>
            </a:r>
            <a:endParaRPr b="0" i="0" sz="2600" u="none" cap="none" strike="noStrike">
              <a:solidFill>
                <a:srgbClr val="1A1A1A"/>
              </a:solidFill>
              <a:latin typeface="Roboto"/>
              <a:ea typeface="Roboto"/>
              <a:cs typeface="Roboto"/>
              <a:sym typeface="Roboto"/>
            </a:endParaRPr>
          </a:p>
          <a:p>
            <a:pPr indent="-393700" lvl="0" marL="457200" marR="0" rtl="0" algn="l">
              <a:lnSpc>
                <a:spcPct val="115000"/>
              </a:lnSpc>
              <a:spcBef>
                <a:spcPts val="1000"/>
              </a:spcBef>
              <a:spcAft>
                <a:spcPts val="0"/>
              </a:spcAft>
              <a:buClr>
                <a:srgbClr val="1A1A1A"/>
              </a:buClr>
              <a:buSzPts val="2600"/>
              <a:buFont typeface="Roboto"/>
              <a:buChar char="●"/>
            </a:pPr>
            <a:r>
              <a:rPr b="0" i="0" lang="en" sz="2600" u="none" cap="none" strike="noStrike">
                <a:solidFill>
                  <a:srgbClr val="1A1A1A"/>
                </a:solidFill>
                <a:latin typeface="Roboto"/>
                <a:ea typeface="Roboto"/>
                <a:cs typeface="Roboto"/>
                <a:sym typeface="Roboto"/>
              </a:rPr>
              <a:t>Colors - Edit colors to match your brand by clicking on the shapes and changing the fill and outline colors. </a:t>
            </a:r>
            <a:endParaRPr b="0" i="0" sz="2600" u="none" cap="none" strike="noStrike">
              <a:solidFill>
                <a:srgbClr val="1A1A1A"/>
              </a:solidFill>
              <a:latin typeface="Roboto"/>
              <a:ea typeface="Roboto"/>
              <a:cs typeface="Roboto"/>
              <a:sym typeface="Roboto"/>
            </a:endParaRPr>
          </a:p>
          <a:p>
            <a:pPr indent="-393700" lvl="0" marL="457200" marR="0" rtl="0" algn="l">
              <a:lnSpc>
                <a:spcPct val="115000"/>
              </a:lnSpc>
              <a:spcBef>
                <a:spcPts val="1000"/>
              </a:spcBef>
              <a:spcAft>
                <a:spcPts val="1000"/>
              </a:spcAft>
              <a:buClr>
                <a:srgbClr val="1A1A1A"/>
              </a:buClr>
              <a:buSzPts val="2600"/>
              <a:buFont typeface="Roboto"/>
              <a:buChar char="●"/>
            </a:pPr>
            <a:r>
              <a:rPr b="0" i="0" lang="en" sz="2600" u="none" cap="none" strike="noStrike">
                <a:solidFill>
                  <a:srgbClr val="1A1A1A"/>
                </a:solidFill>
                <a:latin typeface="Roboto"/>
                <a:ea typeface="Roboto"/>
                <a:cs typeface="Roboto"/>
                <a:sym typeface="Roboto"/>
              </a:rPr>
              <a:t>Images - To replace imagery with your own, right-click the image and click Replace image.</a:t>
            </a:r>
            <a:endParaRPr b="0" i="0" sz="2600" u="none" cap="none" strike="noStrike">
              <a:solidFill>
                <a:srgbClr val="1A1A1A"/>
              </a:solidFill>
              <a:latin typeface="Roboto"/>
              <a:ea typeface="Roboto"/>
              <a:cs typeface="Roboto"/>
              <a:sym typeface="Roboto"/>
            </a:endParaRPr>
          </a:p>
        </p:txBody>
      </p:sp>
      <p:sp>
        <p:nvSpPr>
          <p:cNvPr id="201" name="Google Shape;201;p24"/>
          <p:cNvSpPr txBox="1"/>
          <p:nvPr/>
        </p:nvSpPr>
        <p:spPr>
          <a:xfrm>
            <a:off x="677725" y="1310967"/>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900"/>
              <a:buFont typeface="Arial"/>
              <a:buNone/>
            </a:pPr>
            <a:r>
              <a:rPr b="1" i="0" lang="en" sz="4900" u="none" cap="none" strike="noStrike">
                <a:solidFill>
                  <a:srgbClr val="000000"/>
                </a:solidFill>
                <a:latin typeface="Raleway"/>
                <a:ea typeface="Raleway"/>
                <a:cs typeface="Raleway"/>
                <a:sym typeface="Raleway"/>
              </a:rPr>
              <a:t>Template customi</a:t>
            </a:r>
            <a:r>
              <a:rPr b="1" lang="en" sz="4900">
                <a:latin typeface="Raleway"/>
                <a:ea typeface="Raleway"/>
                <a:cs typeface="Raleway"/>
                <a:sym typeface="Raleway"/>
              </a:rPr>
              <a:t>s</a:t>
            </a:r>
            <a:r>
              <a:rPr b="1" i="0" lang="en" sz="4900" u="none" cap="none" strike="noStrike">
                <a:solidFill>
                  <a:srgbClr val="000000"/>
                </a:solidFill>
                <a:latin typeface="Raleway"/>
                <a:ea typeface="Raleway"/>
                <a:cs typeface="Raleway"/>
                <a:sym typeface="Raleway"/>
              </a:rPr>
              <a:t>ations</a:t>
            </a:r>
            <a:endParaRPr b="1" i="0" sz="4900" u="none" cap="none" strike="noStrike">
              <a:solidFill>
                <a:srgbClr val="000000"/>
              </a:solidFill>
              <a:latin typeface="Raleway"/>
              <a:ea typeface="Raleway"/>
              <a:cs typeface="Raleway"/>
              <a:sym typeface="Raleway"/>
            </a:endParaRPr>
          </a:p>
        </p:txBody>
      </p:sp>
      <p:pic>
        <p:nvPicPr>
          <p:cNvPr id="202" name="Google Shape;202;p24"/>
          <p:cNvPicPr preferRelativeResize="0"/>
          <p:nvPr/>
        </p:nvPicPr>
        <p:blipFill rotWithShape="1">
          <a:blip r:embed="rId3">
            <a:alphaModFix/>
          </a:blip>
          <a:srcRect b="0" l="0" r="0" t="13292"/>
          <a:stretch/>
        </p:blipFill>
        <p:spPr>
          <a:xfrm>
            <a:off x="1058725" y="6162317"/>
            <a:ext cx="4740650" cy="3816925"/>
          </a:xfrm>
          <a:prstGeom prst="rect">
            <a:avLst/>
          </a:prstGeom>
          <a:noFill/>
          <a:ln cap="flat" cmpd="sng" w="9525">
            <a:solidFill>
              <a:srgbClr val="EEEEEE"/>
            </a:solidFill>
            <a:prstDash val="solid"/>
            <a:round/>
            <a:headEnd len="sm" w="sm" type="none"/>
            <a:tailEnd len="sm" w="sm" type="none"/>
          </a:ln>
          <a:effectLst>
            <a:outerShdw blurRad="285750" rotWithShape="0" algn="bl" dist="19050">
              <a:srgbClr val="000000">
                <a:alpha val="16860"/>
              </a:srgbClr>
            </a:outerShdw>
          </a:effectLst>
        </p:spPr>
      </p:pic>
      <p:sp>
        <p:nvSpPr>
          <p:cNvPr id="203" name="Google Shape;203;p24"/>
          <p:cNvSpPr/>
          <p:nvPr/>
        </p:nvSpPr>
        <p:spPr>
          <a:xfrm>
            <a:off x="2279380" y="6796224"/>
            <a:ext cx="1984800" cy="1984800"/>
          </a:xfrm>
          <a:prstGeom prst="ellipse">
            <a:avLst/>
          </a:prstGeom>
          <a:noFill/>
          <a:ln cap="flat" cmpd="sng" w="76200">
            <a:solidFill>
              <a:srgbClr val="08C4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4"/>
          <p:cNvSpPr txBox="1"/>
          <p:nvPr/>
        </p:nvSpPr>
        <p:spPr>
          <a:xfrm>
            <a:off x="6134101" y="7491042"/>
            <a:ext cx="37398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1" lang="en" sz="2600" u="none" cap="none" strike="noStrike">
                <a:solidFill>
                  <a:srgbClr val="000000"/>
                </a:solidFill>
                <a:latin typeface="Roboto"/>
                <a:ea typeface="Roboto"/>
                <a:cs typeface="Roboto"/>
                <a:sym typeface="Roboto"/>
              </a:rPr>
              <a:t>Edit colors, fonts, images and more</a:t>
            </a:r>
            <a:endParaRPr b="0" i="1" sz="2600" u="none" cap="none" strike="noStrike">
              <a:solidFill>
                <a:srgbClr val="000000"/>
              </a:solidFill>
              <a:latin typeface="Roboto"/>
              <a:ea typeface="Roboto"/>
              <a:cs typeface="Roboto"/>
              <a:sym typeface="Roboto"/>
            </a:endParaRPr>
          </a:p>
        </p:txBody>
      </p:sp>
      <p:pic>
        <p:nvPicPr>
          <p:cNvPr id="205" name="Google Shape;205;p24"/>
          <p:cNvPicPr preferRelativeResize="0"/>
          <p:nvPr/>
        </p:nvPicPr>
        <p:blipFill>
          <a:blip r:embed="rId4">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09" name="Shape 209"/>
        <p:cNvGrpSpPr/>
        <p:nvPr/>
      </p:nvGrpSpPr>
      <p:grpSpPr>
        <a:xfrm>
          <a:off x="0" y="0"/>
          <a:ext cx="0" cy="0"/>
          <a:chOff x="0" y="0"/>
          <a:chExt cx="0" cy="0"/>
        </a:xfrm>
      </p:grpSpPr>
      <p:sp>
        <p:nvSpPr>
          <p:cNvPr id="210" name="Google Shape;210;p25"/>
          <p:cNvSpPr txBox="1"/>
          <p:nvPr/>
        </p:nvSpPr>
        <p:spPr>
          <a:xfrm>
            <a:off x="729450" y="2445478"/>
            <a:ext cx="8852400" cy="22611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15000"/>
              </a:lnSpc>
              <a:spcBef>
                <a:spcPts val="0"/>
              </a:spcBef>
              <a:spcAft>
                <a:spcPts val="0"/>
              </a:spcAft>
              <a:buClr>
                <a:srgbClr val="1A1A1A"/>
              </a:buClr>
              <a:buSzPts val="2600"/>
              <a:buFont typeface="Roboto"/>
              <a:buChar char="●"/>
            </a:pPr>
            <a:r>
              <a:rPr b="0" i="0" lang="en" sz="2600" u="none" cap="none" strike="noStrike">
                <a:solidFill>
                  <a:srgbClr val="1A1A1A"/>
                </a:solidFill>
                <a:latin typeface="Roboto"/>
                <a:ea typeface="Roboto"/>
                <a:cs typeface="Roboto"/>
                <a:sym typeface="Roboto"/>
              </a:rPr>
              <a:t>If possible, use custom imagery from your creative team before turning to stock photos. </a:t>
            </a:r>
            <a:endParaRPr b="0" i="0" sz="2600" u="none" cap="none" strike="noStrike">
              <a:solidFill>
                <a:srgbClr val="1A1A1A"/>
              </a:solidFill>
              <a:latin typeface="Roboto"/>
              <a:ea typeface="Roboto"/>
              <a:cs typeface="Roboto"/>
              <a:sym typeface="Roboto"/>
            </a:endParaRPr>
          </a:p>
          <a:p>
            <a:pPr indent="-393700" lvl="0" marL="457200" marR="0" rtl="0" algn="l">
              <a:lnSpc>
                <a:spcPct val="115000"/>
              </a:lnSpc>
              <a:spcBef>
                <a:spcPts val="1000"/>
              </a:spcBef>
              <a:spcAft>
                <a:spcPts val="0"/>
              </a:spcAft>
              <a:buClr>
                <a:srgbClr val="434343"/>
              </a:buClr>
              <a:buSzPts val="2600"/>
              <a:buFont typeface="Arial"/>
              <a:buChar char="●"/>
            </a:pPr>
            <a:r>
              <a:rPr b="1" i="0" lang="en" sz="2600" u="none" cap="none" strike="noStrike">
                <a:solidFill>
                  <a:srgbClr val="1A1A1A"/>
                </a:solidFill>
                <a:latin typeface="Roboto"/>
                <a:ea typeface="Roboto"/>
                <a:cs typeface="Roboto"/>
                <a:sym typeface="Roboto"/>
              </a:rPr>
              <a:t>Imagery: </a:t>
            </a:r>
            <a:r>
              <a:rPr b="0" i="0" lang="en" sz="2600" u="none" cap="none" strike="noStrike">
                <a:solidFill>
                  <a:srgbClr val="1A1A1A"/>
                </a:solidFill>
                <a:latin typeface="Roboto"/>
                <a:ea typeface="Roboto"/>
                <a:cs typeface="Roboto"/>
                <a:sym typeface="Roboto"/>
              </a:rPr>
              <a:t>You can find free stock photography at sites like </a:t>
            </a:r>
            <a:r>
              <a:rPr b="1" i="0" lang="en" sz="2600" u="sng" cap="none" strike="noStrike">
                <a:solidFill>
                  <a:srgbClr val="2079C3"/>
                </a:solidFill>
                <a:latin typeface="Roboto"/>
                <a:ea typeface="Roboto"/>
                <a:cs typeface="Roboto"/>
                <a:sym typeface="Roboto"/>
                <a:hlinkClick r:id="rId3">
                  <a:extLst>
                    <a:ext uri="{A12FA001-AC4F-418D-AE19-62706E023703}">
                      <ahyp:hlinkClr val="tx"/>
                    </a:ext>
                  </a:extLst>
                </a:hlinkClick>
              </a:rPr>
              <a:t>Unsplash</a:t>
            </a:r>
            <a:r>
              <a:rPr b="0"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4">
                  <a:extLst>
                    <a:ext uri="{A12FA001-AC4F-418D-AE19-62706E023703}">
                      <ahyp:hlinkClr val="tx"/>
                    </a:ext>
                  </a:extLst>
                </a:hlinkClick>
              </a:rPr>
              <a:t>Pexels</a:t>
            </a:r>
            <a:r>
              <a:rPr b="0" i="0" lang="en" sz="2600" u="none" cap="none" strike="noStrike">
                <a:solidFill>
                  <a:srgbClr val="1A1A1A"/>
                </a:solidFill>
                <a:latin typeface="Roboto"/>
                <a:ea typeface="Roboto"/>
                <a:cs typeface="Roboto"/>
                <a:sym typeface="Roboto"/>
              </a:rPr>
              <a:t> or</a:t>
            </a:r>
            <a:r>
              <a:rPr b="0"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5">
                  <a:extLst>
                    <a:ext uri="{A12FA001-AC4F-418D-AE19-62706E023703}">
                      <ahyp:hlinkClr val="tx"/>
                    </a:ext>
                  </a:extLst>
                </a:hlinkClick>
              </a:rPr>
              <a:t>Reshot</a:t>
            </a:r>
            <a:r>
              <a:rPr b="0" i="0" lang="en" sz="2600" u="none" cap="none" strike="noStrike">
                <a:solidFill>
                  <a:srgbClr val="434343"/>
                </a:solidFill>
                <a:latin typeface="Roboto"/>
                <a:ea typeface="Roboto"/>
                <a:cs typeface="Roboto"/>
                <a:sym typeface="Roboto"/>
              </a:rPr>
              <a:t>. </a:t>
            </a:r>
            <a:endParaRPr b="0" i="0" sz="2600" u="none" cap="none" strike="noStrike">
              <a:solidFill>
                <a:srgbClr val="434343"/>
              </a:solidFill>
              <a:latin typeface="Roboto"/>
              <a:ea typeface="Roboto"/>
              <a:cs typeface="Roboto"/>
              <a:sym typeface="Roboto"/>
            </a:endParaRPr>
          </a:p>
          <a:p>
            <a:pPr indent="-393700" lvl="0" marL="457200" marR="0" rtl="0" algn="l">
              <a:lnSpc>
                <a:spcPct val="115000"/>
              </a:lnSpc>
              <a:spcBef>
                <a:spcPts val="1000"/>
              </a:spcBef>
              <a:spcAft>
                <a:spcPts val="0"/>
              </a:spcAft>
              <a:buClr>
                <a:srgbClr val="434343"/>
              </a:buClr>
              <a:buSzPts val="2600"/>
              <a:buFont typeface="Arial"/>
              <a:buChar char="●"/>
            </a:pPr>
            <a:r>
              <a:rPr b="1" i="0" lang="en" sz="2600" u="none" cap="none" strike="noStrike">
                <a:solidFill>
                  <a:srgbClr val="1A1A1A"/>
                </a:solidFill>
                <a:latin typeface="Roboto"/>
                <a:ea typeface="Roboto"/>
                <a:cs typeface="Roboto"/>
                <a:sym typeface="Roboto"/>
              </a:rPr>
              <a:t>Iconography: </a:t>
            </a:r>
            <a:r>
              <a:rPr b="0" i="0" lang="en" sz="2600" u="none" cap="none" strike="noStrike">
                <a:solidFill>
                  <a:srgbClr val="1A1A1A"/>
                </a:solidFill>
                <a:latin typeface="Roboto"/>
                <a:ea typeface="Roboto"/>
                <a:cs typeface="Roboto"/>
                <a:sym typeface="Roboto"/>
              </a:rPr>
              <a:t>You can find free or affordable icon resources at</a:t>
            </a:r>
            <a:r>
              <a:rPr b="0"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6">
                  <a:extLst>
                    <a:ext uri="{A12FA001-AC4F-418D-AE19-62706E023703}">
                      <ahyp:hlinkClr val="tx"/>
                    </a:ext>
                  </a:extLst>
                </a:hlinkClick>
              </a:rPr>
              <a:t>Flaticon</a:t>
            </a:r>
            <a:r>
              <a:rPr b="0" i="0" lang="en" sz="2600" u="none" cap="none" strike="noStrike">
                <a:solidFill>
                  <a:srgbClr val="1A1A1A"/>
                </a:solidFill>
                <a:latin typeface="Roboto"/>
                <a:ea typeface="Roboto"/>
                <a:cs typeface="Roboto"/>
                <a:sym typeface="Roboto"/>
              </a:rPr>
              <a:t>, the</a:t>
            </a:r>
            <a:r>
              <a:rPr b="0"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7">
                  <a:extLst>
                    <a:ext uri="{A12FA001-AC4F-418D-AE19-62706E023703}">
                      <ahyp:hlinkClr val="tx"/>
                    </a:ext>
                  </a:extLst>
                </a:hlinkClick>
              </a:rPr>
              <a:t>NounProject</a:t>
            </a:r>
            <a:r>
              <a:rPr b="1" i="0" lang="en" sz="2600" u="none" cap="none" strike="noStrike">
                <a:solidFill>
                  <a:srgbClr val="434343"/>
                </a:solidFill>
                <a:latin typeface="Roboto"/>
                <a:ea typeface="Roboto"/>
                <a:cs typeface="Roboto"/>
                <a:sym typeface="Roboto"/>
              </a:rPr>
              <a:t> </a:t>
            </a:r>
            <a:r>
              <a:rPr b="0" i="0" lang="en" sz="2600" u="none" cap="none" strike="noStrike">
                <a:solidFill>
                  <a:srgbClr val="1A1A1A"/>
                </a:solidFill>
                <a:latin typeface="Roboto"/>
                <a:ea typeface="Roboto"/>
                <a:cs typeface="Roboto"/>
                <a:sym typeface="Roboto"/>
              </a:rPr>
              <a:t>and</a:t>
            </a:r>
            <a:r>
              <a:rPr b="1" i="0" lang="en" sz="2600" u="none" cap="none" strike="noStrike">
                <a:solidFill>
                  <a:srgbClr val="434343"/>
                </a:solidFill>
                <a:latin typeface="Roboto"/>
                <a:ea typeface="Roboto"/>
                <a:cs typeface="Roboto"/>
                <a:sym typeface="Roboto"/>
              </a:rPr>
              <a:t> </a:t>
            </a:r>
            <a:r>
              <a:rPr b="1" i="0" lang="en" sz="2600" u="sng" cap="none" strike="noStrike">
                <a:solidFill>
                  <a:srgbClr val="2079C3"/>
                </a:solidFill>
                <a:latin typeface="Roboto"/>
                <a:ea typeface="Roboto"/>
                <a:cs typeface="Roboto"/>
                <a:sym typeface="Roboto"/>
                <a:hlinkClick r:id="rId8">
                  <a:extLst>
                    <a:ext uri="{A12FA001-AC4F-418D-AE19-62706E023703}">
                      <ahyp:hlinkClr val="tx"/>
                    </a:ext>
                  </a:extLst>
                </a:hlinkClick>
              </a:rPr>
              <a:t>Iconfinder</a:t>
            </a:r>
            <a:r>
              <a:rPr b="0" i="0" lang="en" sz="2600" u="none" cap="none" strike="noStrike">
                <a:solidFill>
                  <a:srgbClr val="1A1A1A"/>
                </a:solidFill>
                <a:latin typeface="Roboto"/>
                <a:ea typeface="Roboto"/>
                <a:cs typeface="Roboto"/>
                <a:sym typeface="Roboto"/>
              </a:rPr>
              <a:t>.</a:t>
            </a:r>
            <a:endParaRPr b="0" i="0" sz="2600" u="none" cap="none" strike="noStrike">
              <a:solidFill>
                <a:srgbClr val="1A1A1A"/>
              </a:solidFill>
              <a:latin typeface="Roboto"/>
              <a:ea typeface="Roboto"/>
              <a:cs typeface="Roboto"/>
              <a:sym typeface="Roboto"/>
            </a:endParaRPr>
          </a:p>
          <a:p>
            <a:pPr indent="-393700" lvl="0" marL="457200" marR="0" rtl="0" algn="l">
              <a:lnSpc>
                <a:spcPct val="115000"/>
              </a:lnSpc>
              <a:spcBef>
                <a:spcPts val="1000"/>
              </a:spcBef>
              <a:spcAft>
                <a:spcPts val="0"/>
              </a:spcAft>
              <a:buClr>
                <a:srgbClr val="1A1A1A"/>
              </a:buClr>
              <a:buSzPts val="2600"/>
              <a:buFont typeface="Roboto"/>
              <a:buChar char="●"/>
            </a:pPr>
            <a:r>
              <a:rPr b="1" i="0" lang="en" sz="2600" u="none" cap="none" strike="noStrike">
                <a:solidFill>
                  <a:srgbClr val="1A1A1A"/>
                </a:solidFill>
                <a:latin typeface="Roboto"/>
                <a:ea typeface="Roboto"/>
                <a:cs typeface="Roboto"/>
                <a:sym typeface="Roboto"/>
              </a:rPr>
              <a:t>Accessibility:</a:t>
            </a:r>
            <a:r>
              <a:rPr b="0" i="0" lang="en" sz="2600" u="none" cap="none" strike="noStrike">
                <a:solidFill>
                  <a:srgbClr val="1A1A1A"/>
                </a:solidFill>
                <a:latin typeface="Roboto"/>
                <a:ea typeface="Roboto"/>
                <a:cs typeface="Roboto"/>
                <a:sym typeface="Roboto"/>
              </a:rPr>
              <a:t> Check color/text accessibility with this contrast checker </a:t>
            </a:r>
            <a:r>
              <a:rPr b="1" i="0" lang="en" sz="2600" u="sng" cap="none" strike="noStrike">
                <a:solidFill>
                  <a:srgbClr val="0097A7"/>
                </a:solidFill>
                <a:latin typeface="Roboto"/>
                <a:ea typeface="Roboto"/>
                <a:cs typeface="Roboto"/>
                <a:sym typeface="Roboto"/>
                <a:hlinkClick r:id="rId9">
                  <a:extLst>
                    <a:ext uri="{A12FA001-AC4F-418D-AE19-62706E023703}">
                      <ahyp:hlinkClr val="tx"/>
                    </a:ext>
                  </a:extLst>
                </a:hlinkClick>
              </a:rPr>
              <a:t>https://accessible-colors.com/ </a:t>
            </a:r>
            <a:endParaRPr b="1" i="0" sz="2600" u="sng" cap="none" strike="noStrike">
              <a:solidFill>
                <a:srgbClr val="2079C3"/>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2700"/>
              <a:buFont typeface="Arial"/>
              <a:buNone/>
            </a:pPr>
            <a:r>
              <a:t/>
            </a:r>
            <a:endParaRPr b="0" i="0" sz="2700" u="none" cap="none" strike="noStrike">
              <a:solidFill>
                <a:srgbClr val="434343"/>
              </a:solidFill>
              <a:latin typeface="Roboto"/>
              <a:ea typeface="Roboto"/>
              <a:cs typeface="Roboto"/>
              <a:sym typeface="Roboto"/>
            </a:endParaRPr>
          </a:p>
        </p:txBody>
      </p:sp>
      <p:sp>
        <p:nvSpPr>
          <p:cNvPr id="211" name="Google Shape;211;p25"/>
          <p:cNvSpPr txBox="1"/>
          <p:nvPr/>
        </p:nvSpPr>
        <p:spPr>
          <a:xfrm>
            <a:off x="692700" y="1320147"/>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900"/>
              <a:buFont typeface="Arial"/>
              <a:buNone/>
            </a:pPr>
            <a:r>
              <a:rPr b="1" i="0" lang="en" sz="4900" u="none" cap="none" strike="noStrike">
                <a:solidFill>
                  <a:srgbClr val="000000"/>
                </a:solidFill>
                <a:latin typeface="Raleway"/>
                <a:ea typeface="Raleway"/>
                <a:cs typeface="Raleway"/>
                <a:sym typeface="Raleway"/>
              </a:rPr>
              <a:t>Image resources</a:t>
            </a:r>
            <a:endParaRPr b="1" i="0" sz="4900" u="none" cap="none" strike="noStrike">
              <a:solidFill>
                <a:srgbClr val="000000"/>
              </a:solidFill>
              <a:latin typeface="Raleway"/>
              <a:ea typeface="Raleway"/>
              <a:cs typeface="Raleway"/>
              <a:sym typeface="Raleway"/>
            </a:endParaRPr>
          </a:p>
        </p:txBody>
      </p:sp>
      <p:pic>
        <p:nvPicPr>
          <p:cNvPr id="212" name="Google Shape;212;p25"/>
          <p:cNvPicPr preferRelativeResize="0"/>
          <p:nvPr/>
        </p:nvPicPr>
        <p:blipFill rotWithShape="1">
          <a:blip r:embed="rId10">
            <a:alphaModFix/>
          </a:blip>
          <a:srcRect b="28434" l="0" r="990" t="20138"/>
          <a:stretch/>
        </p:blipFill>
        <p:spPr>
          <a:xfrm>
            <a:off x="1234200" y="7501103"/>
            <a:ext cx="4789575" cy="2398425"/>
          </a:xfrm>
          <a:prstGeom prst="rect">
            <a:avLst/>
          </a:prstGeom>
          <a:noFill/>
          <a:ln>
            <a:noFill/>
          </a:ln>
          <a:effectLst>
            <a:outerShdw blurRad="214313" rotWithShape="0" algn="bl" dist="19050">
              <a:srgbClr val="000000">
                <a:alpha val="18820"/>
              </a:srgbClr>
            </a:outerShdw>
          </a:effectLst>
        </p:spPr>
      </p:pic>
      <p:sp>
        <p:nvSpPr>
          <p:cNvPr id="213" name="Google Shape;213;p25"/>
          <p:cNvSpPr txBox="1"/>
          <p:nvPr/>
        </p:nvSpPr>
        <p:spPr>
          <a:xfrm>
            <a:off x="6407676" y="7764227"/>
            <a:ext cx="3174300" cy="178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1" lang="en" sz="2600" u="none" cap="none" strike="noStrike">
                <a:solidFill>
                  <a:srgbClr val="000000"/>
                </a:solidFill>
                <a:latin typeface="Roboto"/>
                <a:ea typeface="Roboto"/>
                <a:cs typeface="Roboto"/>
                <a:sym typeface="Roboto"/>
              </a:rPr>
              <a:t>Download free icons and stock photography with the links above</a:t>
            </a:r>
            <a:endParaRPr b="0" i="1" sz="2600" u="none" cap="none" strike="noStrike">
              <a:solidFill>
                <a:srgbClr val="000000"/>
              </a:solidFill>
              <a:latin typeface="Roboto"/>
              <a:ea typeface="Roboto"/>
              <a:cs typeface="Roboto"/>
              <a:sym typeface="Roboto"/>
            </a:endParaRPr>
          </a:p>
        </p:txBody>
      </p:sp>
      <p:pic>
        <p:nvPicPr>
          <p:cNvPr id="214" name="Google Shape;214;p25"/>
          <p:cNvPicPr preferRelativeResize="0"/>
          <p:nvPr/>
        </p:nvPicPr>
        <p:blipFill>
          <a:blip r:embed="rId11">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18" name="Shape 218"/>
        <p:cNvGrpSpPr/>
        <p:nvPr/>
      </p:nvGrpSpPr>
      <p:grpSpPr>
        <a:xfrm>
          <a:off x="0" y="0"/>
          <a:ext cx="0" cy="0"/>
          <a:chOff x="0" y="0"/>
          <a:chExt cx="0" cy="0"/>
        </a:xfrm>
      </p:grpSpPr>
      <p:sp>
        <p:nvSpPr>
          <p:cNvPr id="219" name="Google Shape;219;p26"/>
          <p:cNvSpPr txBox="1"/>
          <p:nvPr/>
        </p:nvSpPr>
        <p:spPr>
          <a:xfrm>
            <a:off x="729450" y="2565734"/>
            <a:ext cx="8852400" cy="2261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2600" u="none" cap="none" strike="noStrike">
                <a:solidFill>
                  <a:srgbClr val="1A1A1A"/>
                </a:solidFill>
                <a:latin typeface="Roboto"/>
                <a:ea typeface="Roboto"/>
                <a:cs typeface="Roboto"/>
                <a:sym typeface="Roboto"/>
              </a:rPr>
              <a:t>Select the slide you’d like to export. In the main menu click </a:t>
            </a:r>
            <a:r>
              <a:rPr b="1" i="0" lang="en" sz="2600" u="none" cap="none" strike="noStrike">
                <a:solidFill>
                  <a:srgbClr val="1A1A1A"/>
                </a:solidFill>
                <a:latin typeface="Roboto"/>
                <a:ea typeface="Roboto"/>
                <a:cs typeface="Roboto"/>
                <a:sym typeface="Roboto"/>
              </a:rPr>
              <a:t>File &gt; Download &gt; PNG image </a:t>
            </a:r>
            <a:r>
              <a:rPr b="0" i="0" lang="en" sz="2600" u="none" cap="none" strike="noStrike">
                <a:solidFill>
                  <a:srgbClr val="1A1A1A"/>
                </a:solidFill>
                <a:latin typeface="Roboto"/>
                <a:ea typeface="Roboto"/>
                <a:cs typeface="Roboto"/>
                <a:sym typeface="Roboto"/>
              </a:rPr>
              <a:t>or whichever file format you’d prefer.</a:t>
            </a:r>
            <a:endParaRPr b="0" i="0" sz="2600" u="none" cap="none" strike="noStrike">
              <a:solidFill>
                <a:srgbClr val="1A1A1A"/>
              </a:solidFill>
              <a:latin typeface="Roboto"/>
              <a:ea typeface="Roboto"/>
              <a:cs typeface="Roboto"/>
              <a:sym typeface="Roboto"/>
            </a:endParaRPr>
          </a:p>
          <a:p>
            <a:pPr indent="0" lvl="0" marL="0" marR="0" rtl="0" algn="l">
              <a:lnSpc>
                <a:spcPct val="115000"/>
              </a:lnSpc>
              <a:spcBef>
                <a:spcPts val="1000"/>
              </a:spcBef>
              <a:spcAft>
                <a:spcPts val="0"/>
              </a:spcAft>
              <a:buClr>
                <a:srgbClr val="000000"/>
              </a:buClr>
              <a:buSzPts val="2600"/>
              <a:buFont typeface="Arial"/>
              <a:buNone/>
            </a:pPr>
            <a:r>
              <a:t/>
            </a:r>
            <a:endParaRPr b="0" i="0" sz="2600" u="none" cap="none" strike="noStrike">
              <a:solidFill>
                <a:srgbClr val="1A1A1A"/>
              </a:solidFill>
              <a:latin typeface="Roboto"/>
              <a:ea typeface="Roboto"/>
              <a:cs typeface="Roboto"/>
              <a:sym typeface="Roboto"/>
            </a:endParaRPr>
          </a:p>
          <a:p>
            <a:pPr indent="0" lvl="0" marL="0" marR="0" rtl="0" algn="l">
              <a:lnSpc>
                <a:spcPct val="115000"/>
              </a:lnSpc>
              <a:spcBef>
                <a:spcPts val="1000"/>
              </a:spcBef>
              <a:spcAft>
                <a:spcPts val="1600"/>
              </a:spcAft>
              <a:buClr>
                <a:srgbClr val="000000"/>
              </a:buClr>
              <a:buSzPts val="2600"/>
              <a:buFont typeface="Arial"/>
              <a:buNone/>
            </a:pPr>
            <a:r>
              <a:t/>
            </a:r>
            <a:endParaRPr b="0" i="0" sz="2600" u="none" cap="none" strike="noStrike">
              <a:solidFill>
                <a:srgbClr val="434343"/>
              </a:solidFill>
              <a:latin typeface="Roboto"/>
              <a:ea typeface="Roboto"/>
              <a:cs typeface="Roboto"/>
              <a:sym typeface="Roboto"/>
            </a:endParaRPr>
          </a:p>
        </p:txBody>
      </p:sp>
      <p:sp>
        <p:nvSpPr>
          <p:cNvPr id="220" name="Google Shape;220;p26"/>
          <p:cNvSpPr txBox="1"/>
          <p:nvPr/>
        </p:nvSpPr>
        <p:spPr>
          <a:xfrm>
            <a:off x="692700" y="1440403"/>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900"/>
              <a:buFont typeface="Arial"/>
              <a:buNone/>
            </a:pPr>
            <a:r>
              <a:rPr b="1" i="0" lang="en" sz="4900" u="none" cap="none" strike="noStrike">
                <a:solidFill>
                  <a:srgbClr val="000000"/>
                </a:solidFill>
                <a:latin typeface="Raleway"/>
                <a:ea typeface="Raleway"/>
                <a:cs typeface="Raleway"/>
                <a:sym typeface="Raleway"/>
              </a:rPr>
              <a:t>Export instructions</a:t>
            </a:r>
            <a:endParaRPr b="1" i="0" sz="4900" u="none" cap="none" strike="noStrike">
              <a:solidFill>
                <a:srgbClr val="000000"/>
              </a:solidFill>
              <a:latin typeface="Raleway"/>
              <a:ea typeface="Raleway"/>
              <a:cs typeface="Raleway"/>
              <a:sym typeface="Raleway"/>
            </a:endParaRPr>
          </a:p>
        </p:txBody>
      </p:sp>
      <p:sp>
        <p:nvSpPr>
          <p:cNvPr id="221" name="Google Shape;221;p26"/>
          <p:cNvSpPr txBox="1"/>
          <p:nvPr/>
        </p:nvSpPr>
        <p:spPr>
          <a:xfrm>
            <a:off x="6417831" y="6703234"/>
            <a:ext cx="36807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1" lang="en" sz="2600" u="none" cap="none" strike="noStrike">
                <a:solidFill>
                  <a:srgbClr val="000000"/>
                </a:solidFill>
                <a:latin typeface="Roboto"/>
                <a:ea typeface="Roboto"/>
                <a:cs typeface="Roboto"/>
                <a:sym typeface="Roboto"/>
              </a:rPr>
              <a:t>Export templates in multiple file types</a:t>
            </a:r>
            <a:endParaRPr b="0" i="1" sz="2600" u="none" cap="none" strike="noStrike">
              <a:solidFill>
                <a:srgbClr val="000000"/>
              </a:solidFill>
              <a:latin typeface="Roboto"/>
              <a:ea typeface="Roboto"/>
              <a:cs typeface="Roboto"/>
              <a:sym typeface="Roboto"/>
            </a:endParaRPr>
          </a:p>
        </p:txBody>
      </p:sp>
      <p:pic>
        <p:nvPicPr>
          <p:cNvPr id="222" name="Google Shape;222;p26"/>
          <p:cNvPicPr preferRelativeResize="0"/>
          <p:nvPr/>
        </p:nvPicPr>
        <p:blipFill rotWithShape="1">
          <a:blip r:embed="rId3">
            <a:alphaModFix/>
          </a:blip>
          <a:srcRect b="31537" l="0" r="0" t="697"/>
          <a:stretch/>
        </p:blipFill>
        <p:spPr>
          <a:xfrm>
            <a:off x="878325" y="5177834"/>
            <a:ext cx="5154474" cy="4373300"/>
          </a:xfrm>
          <a:prstGeom prst="rect">
            <a:avLst/>
          </a:prstGeom>
          <a:noFill/>
          <a:ln>
            <a:noFill/>
          </a:ln>
          <a:effectLst>
            <a:outerShdw blurRad="200025" rotWithShape="0" algn="bl" dist="19050">
              <a:srgbClr val="000000">
                <a:alpha val="17650"/>
              </a:srgbClr>
            </a:outerShdw>
          </a:effectLst>
        </p:spPr>
      </p:pic>
      <p:pic>
        <p:nvPicPr>
          <p:cNvPr id="223" name="Google Shape;223;p26"/>
          <p:cNvPicPr preferRelativeResize="0"/>
          <p:nvPr/>
        </p:nvPicPr>
        <p:blipFill>
          <a:blip r:embed="rId4">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7" name="Shape 227"/>
        <p:cNvGrpSpPr/>
        <p:nvPr/>
      </p:nvGrpSpPr>
      <p:grpSpPr>
        <a:xfrm>
          <a:off x="0" y="0"/>
          <a:ext cx="0" cy="0"/>
          <a:chOff x="0" y="0"/>
          <a:chExt cx="0" cy="0"/>
        </a:xfrm>
      </p:grpSpPr>
      <p:sp>
        <p:nvSpPr>
          <p:cNvPr id="228" name="Google Shape;228;p27"/>
          <p:cNvSpPr txBox="1"/>
          <p:nvPr>
            <p:ph type="title"/>
          </p:nvPr>
        </p:nvSpPr>
        <p:spPr>
          <a:xfrm>
            <a:off x="813250" y="1330607"/>
            <a:ext cx="7182900" cy="1414800"/>
          </a:xfrm>
          <a:prstGeom prst="rect">
            <a:avLst/>
          </a:prstGeom>
        </p:spPr>
        <p:txBody>
          <a:bodyPr anchorCtr="0" anchor="t" bIns="152375" lIns="152375" spcFirstLastPara="1" rIns="152375" wrap="square" tIns="152375">
            <a:noAutofit/>
          </a:bodyPr>
          <a:lstStyle/>
          <a:p>
            <a:pPr indent="0" lvl="0" marL="0" rtl="0" algn="l">
              <a:spcBef>
                <a:spcPts val="0"/>
              </a:spcBef>
              <a:spcAft>
                <a:spcPts val="0"/>
              </a:spcAft>
              <a:buSzPts val="990"/>
              <a:buNone/>
            </a:pPr>
            <a:r>
              <a:rPr b="1" lang="en" sz="4900">
                <a:latin typeface="Raleway"/>
                <a:ea typeface="Raleway"/>
                <a:cs typeface="Raleway"/>
                <a:sym typeface="Raleway"/>
              </a:rPr>
              <a:t>Posting Tips</a:t>
            </a:r>
            <a:endParaRPr b="1" sz="4900">
              <a:latin typeface="Raleway"/>
              <a:ea typeface="Raleway"/>
              <a:cs typeface="Raleway"/>
              <a:sym typeface="Raleway"/>
            </a:endParaRPr>
          </a:p>
        </p:txBody>
      </p:sp>
      <p:sp>
        <p:nvSpPr>
          <p:cNvPr id="229" name="Google Shape;229;p27"/>
          <p:cNvSpPr txBox="1"/>
          <p:nvPr>
            <p:ph idx="1" type="body"/>
          </p:nvPr>
        </p:nvSpPr>
        <p:spPr>
          <a:xfrm>
            <a:off x="813248" y="2867982"/>
            <a:ext cx="7909800" cy="6832800"/>
          </a:xfrm>
          <a:prstGeom prst="rect">
            <a:avLst/>
          </a:prstGeom>
          <a:noFill/>
          <a:ln>
            <a:noFill/>
          </a:ln>
        </p:spPr>
        <p:txBody>
          <a:bodyPr anchorCtr="0" anchor="t" bIns="152375" lIns="152375" spcFirstLastPara="1" rIns="152375" wrap="square" tIns="152375">
            <a:normAutofit lnSpcReduction="10000"/>
          </a:bodyPr>
          <a:lstStyle/>
          <a:p>
            <a:pPr indent="0" lvl="0" marL="0" rtl="0" algn="l">
              <a:spcBef>
                <a:spcPts val="0"/>
              </a:spcBef>
              <a:spcAft>
                <a:spcPts val="0"/>
              </a:spcAft>
              <a:buNone/>
            </a:pPr>
            <a:r>
              <a:rPr lang="en" sz="2600">
                <a:solidFill>
                  <a:srgbClr val="1A1A1A"/>
                </a:solidFill>
                <a:latin typeface="Roboto"/>
                <a:ea typeface="Roboto"/>
                <a:cs typeface="Roboto"/>
                <a:sym typeface="Roboto"/>
              </a:rPr>
              <a:t>Social media marketing can seem </a:t>
            </a:r>
            <a:r>
              <a:rPr lang="en" sz="2600">
                <a:solidFill>
                  <a:srgbClr val="1A1A1A"/>
                </a:solidFill>
                <a:latin typeface="Roboto"/>
                <a:ea typeface="Roboto"/>
                <a:cs typeface="Roboto"/>
                <a:sym typeface="Roboto"/>
              </a:rPr>
              <a:t>intimidating</a:t>
            </a:r>
            <a:r>
              <a:rPr lang="en" sz="2600">
                <a:solidFill>
                  <a:srgbClr val="1A1A1A"/>
                </a:solidFill>
                <a:latin typeface="Roboto"/>
                <a:ea typeface="Roboto"/>
                <a:cs typeface="Roboto"/>
                <a:sym typeface="Roboto"/>
              </a:rPr>
              <a:t>, but it </a:t>
            </a:r>
            <a:r>
              <a:rPr lang="en" sz="2600">
                <a:solidFill>
                  <a:srgbClr val="1A1A1A"/>
                </a:solidFill>
                <a:latin typeface="Roboto"/>
                <a:ea typeface="Roboto"/>
                <a:cs typeface="Roboto"/>
                <a:sym typeface="Roboto"/>
              </a:rPr>
              <a:t>doesn't</a:t>
            </a:r>
            <a:r>
              <a:rPr lang="en" sz="2600">
                <a:solidFill>
                  <a:srgbClr val="1A1A1A"/>
                </a:solidFill>
                <a:latin typeface="Roboto"/>
                <a:ea typeface="Roboto"/>
                <a:cs typeface="Roboto"/>
                <a:sym typeface="Roboto"/>
              </a:rPr>
              <a:t> have to be. These tips will help you navigate the wonderful world of social media! </a:t>
            </a:r>
            <a:endParaRPr sz="2600">
              <a:solidFill>
                <a:srgbClr val="1A1A1A"/>
              </a:solidFill>
              <a:latin typeface="Roboto"/>
              <a:ea typeface="Roboto"/>
              <a:cs typeface="Roboto"/>
              <a:sym typeface="Roboto"/>
            </a:endParaRPr>
          </a:p>
          <a:p>
            <a:pPr indent="-393700" lvl="0" marL="457200" rtl="0" algn="l">
              <a:spcBef>
                <a:spcPts val="2000"/>
              </a:spcBef>
              <a:spcAft>
                <a:spcPts val="0"/>
              </a:spcAft>
              <a:buClr>
                <a:srgbClr val="1A1A1A"/>
              </a:buClr>
              <a:buSzPts val="2600"/>
              <a:buFont typeface="Roboto"/>
              <a:buChar char="●"/>
            </a:pPr>
            <a:r>
              <a:rPr lang="en" sz="2600">
                <a:solidFill>
                  <a:srgbClr val="1A1A1A"/>
                </a:solidFill>
                <a:latin typeface="Roboto"/>
                <a:ea typeface="Roboto"/>
                <a:cs typeface="Roboto"/>
                <a:sym typeface="Roboto"/>
              </a:rPr>
              <a:t>Tip 1: Be </a:t>
            </a:r>
            <a:r>
              <a:rPr lang="en" sz="2600">
                <a:solidFill>
                  <a:srgbClr val="1A1A1A"/>
                </a:solidFill>
                <a:latin typeface="Roboto"/>
                <a:ea typeface="Roboto"/>
                <a:cs typeface="Roboto"/>
                <a:sym typeface="Roboto"/>
              </a:rPr>
              <a:t>consistent. Post at regular intervals. </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Char char="●"/>
            </a:pPr>
            <a:r>
              <a:rPr lang="en" sz="2600">
                <a:solidFill>
                  <a:srgbClr val="1A1A1A"/>
                </a:solidFill>
                <a:latin typeface="Roboto"/>
                <a:ea typeface="Roboto"/>
                <a:cs typeface="Roboto"/>
                <a:sym typeface="Roboto"/>
              </a:rPr>
              <a:t>Tip 2: Engagement is key. Remember social media is a two-way street. Engage with your audience. </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Char char="●"/>
            </a:pPr>
            <a:r>
              <a:rPr lang="en" sz="2600">
                <a:solidFill>
                  <a:srgbClr val="1A1A1A"/>
                </a:solidFill>
                <a:latin typeface="Roboto"/>
                <a:ea typeface="Roboto"/>
                <a:cs typeface="Roboto"/>
                <a:sym typeface="Roboto"/>
              </a:rPr>
              <a:t>Tip 3: Be human and personable. People do not like when they are being sold to, especially on social media. </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Char char="●"/>
            </a:pPr>
            <a:r>
              <a:rPr lang="en" sz="2600">
                <a:solidFill>
                  <a:srgbClr val="1A1A1A"/>
                </a:solidFill>
                <a:latin typeface="Roboto"/>
                <a:ea typeface="Roboto"/>
                <a:cs typeface="Roboto"/>
                <a:sym typeface="Roboto"/>
              </a:rPr>
              <a:t>Tip 4: Try new things! You don’t have to post the same thing everytime. </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Char char="●"/>
            </a:pPr>
            <a:r>
              <a:rPr lang="en" sz="2600">
                <a:solidFill>
                  <a:srgbClr val="1A1A1A"/>
                </a:solidFill>
                <a:latin typeface="Roboto"/>
                <a:ea typeface="Roboto"/>
                <a:cs typeface="Roboto"/>
                <a:sym typeface="Roboto"/>
              </a:rPr>
              <a:t>Tip 5: </a:t>
            </a:r>
            <a:r>
              <a:rPr lang="en" sz="2600">
                <a:solidFill>
                  <a:srgbClr val="1A1A1A"/>
                </a:solidFill>
                <a:latin typeface="Roboto"/>
                <a:ea typeface="Roboto"/>
                <a:cs typeface="Roboto"/>
                <a:sym typeface="Roboto"/>
              </a:rPr>
              <a:t>Have fun! Social media is meant to be an enjoyable experience - make your content fun to engage with! </a:t>
            </a:r>
            <a:endParaRPr sz="2600">
              <a:solidFill>
                <a:srgbClr val="1A1A1A"/>
              </a:solidFill>
              <a:latin typeface="Roboto"/>
              <a:ea typeface="Roboto"/>
              <a:cs typeface="Roboto"/>
              <a:sym typeface="Roboto"/>
            </a:endParaRPr>
          </a:p>
        </p:txBody>
      </p:sp>
      <p:pic>
        <p:nvPicPr>
          <p:cNvPr id="230" name="Google Shape;230;p27"/>
          <p:cNvPicPr preferRelativeResize="0"/>
          <p:nvPr/>
        </p:nvPicPr>
        <p:blipFill>
          <a:blip r:embed="rId3">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234" name="Shape 234"/>
        <p:cNvGrpSpPr/>
        <p:nvPr/>
      </p:nvGrpSpPr>
      <p:grpSpPr>
        <a:xfrm>
          <a:off x="0" y="0"/>
          <a:ext cx="0" cy="0"/>
          <a:chOff x="0" y="0"/>
          <a:chExt cx="0" cy="0"/>
        </a:xfrm>
      </p:grpSpPr>
      <p:sp>
        <p:nvSpPr>
          <p:cNvPr id="235" name="Google Shape;235;p28"/>
          <p:cNvSpPr txBox="1"/>
          <p:nvPr/>
        </p:nvSpPr>
        <p:spPr>
          <a:xfrm>
            <a:off x="729450" y="2565734"/>
            <a:ext cx="8852400" cy="2261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1600"/>
              </a:spcAft>
              <a:buClr>
                <a:srgbClr val="000000"/>
              </a:buClr>
              <a:buSzPts val="2600"/>
              <a:buFont typeface="Arial"/>
              <a:buNone/>
            </a:pPr>
            <a:r>
              <a:rPr lang="en" sz="2600">
                <a:solidFill>
                  <a:schemeClr val="dk1"/>
                </a:solidFill>
                <a:latin typeface="Roboto"/>
                <a:ea typeface="Roboto"/>
                <a:cs typeface="Roboto"/>
                <a:sym typeface="Roboto"/>
              </a:rPr>
              <a:t>Once you have customised your templates and saved them as images, you can post them on social media and start earning more money! Don't forget to add your Affiliate link to your post.</a:t>
            </a:r>
            <a:endParaRPr b="0" i="0" sz="2600" u="none" cap="none" strike="noStrike">
              <a:solidFill>
                <a:schemeClr val="dk1"/>
              </a:solidFill>
              <a:latin typeface="Roboto"/>
              <a:ea typeface="Roboto"/>
              <a:cs typeface="Roboto"/>
              <a:sym typeface="Roboto"/>
            </a:endParaRPr>
          </a:p>
        </p:txBody>
      </p:sp>
      <p:sp>
        <p:nvSpPr>
          <p:cNvPr id="236" name="Google Shape;236;p28"/>
          <p:cNvSpPr txBox="1"/>
          <p:nvPr/>
        </p:nvSpPr>
        <p:spPr>
          <a:xfrm>
            <a:off x="692700" y="1440403"/>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900"/>
              <a:buFont typeface="Arial"/>
              <a:buNone/>
            </a:pPr>
            <a:r>
              <a:rPr b="1" lang="en" sz="4900">
                <a:latin typeface="Raleway"/>
                <a:ea typeface="Raleway"/>
                <a:cs typeface="Raleway"/>
                <a:sym typeface="Raleway"/>
              </a:rPr>
              <a:t>So, what’s next?</a:t>
            </a:r>
            <a:endParaRPr b="1" i="0" sz="4900" u="none" cap="none" strike="noStrike">
              <a:solidFill>
                <a:srgbClr val="000000"/>
              </a:solidFill>
              <a:latin typeface="Raleway"/>
              <a:ea typeface="Raleway"/>
              <a:cs typeface="Raleway"/>
              <a:sym typeface="Raleway"/>
            </a:endParaRPr>
          </a:p>
        </p:txBody>
      </p:sp>
      <p:pic>
        <p:nvPicPr>
          <p:cNvPr id="237" name="Google Shape;237;p28"/>
          <p:cNvPicPr preferRelativeResize="0"/>
          <p:nvPr/>
        </p:nvPicPr>
        <p:blipFill>
          <a:blip r:embed="rId3">
            <a:alphaModFix/>
          </a:blip>
          <a:stretch>
            <a:fillRect/>
          </a:stretch>
        </p:blipFill>
        <p:spPr>
          <a:xfrm>
            <a:off x="2108375" y="5609238"/>
            <a:ext cx="1876225" cy="1876225"/>
          </a:xfrm>
          <a:prstGeom prst="rect">
            <a:avLst/>
          </a:prstGeom>
          <a:noFill/>
          <a:ln>
            <a:noFill/>
          </a:ln>
        </p:spPr>
      </p:pic>
      <p:pic>
        <p:nvPicPr>
          <p:cNvPr id="238" name="Google Shape;238;p28"/>
          <p:cNvPicPr preferRelativeResize="0"/>
          <p:nvPr/>
        </p:nvPicPr>
        <p:blipFill>
          <a:blip r:embed="rId4">
            <a:alphaModFix/>
          </a:blip>
          <a:stretch>
            <a:fillRect/>
          </a:stretch>
        </p:blipFill>
        <p:spPr>
          <a:xfrm>
            <a:off x="6682826" y="5750250"/>
            <a:ext cx="1520075" cy="1554311"/>
          </a:xfrm>
          <a:prstGeom prst="rect">
            <a:avLst/>
          </a:prstGeom>
          <a:noFill/>
          <a:ln>
            <a:noFill/>
          </a:ln>
        </p:spPr>
      </p:pic>
      <p:pic>
        <p:nvPicPr>
          <p:cNvPr id="239" name="Google Shape;239;p28"/>
          <p:cNvPicPr preferRelativeResize="0"/>
          <p:nvPr/>
        </p:nvPicPr>
        <p:blipFill>
          <a:blip r:embed="rId5">
            <a:alphaModFix/>
          </a:blip>
          <a:stretch>
            <a:fillRect/>
          </a:stretch>
        </p:blipFill>
        <p:spPr>
          <a:xfrm>
            <a:off x="4395600" y="5589277"/>
            <a:ext cx="1876225" cy="1876225"/>
          </a:xfrm>
          <a:prstGeom prst="rect">
            <a:avLst/>
          </a:prstGeom>
          <a:noFill/>
          <a:ln>
            <a:noFill/>
          </a:ln>
        </p:spPr>
      </p:pic>
      <p:pic>
        <p:nvPicPr>
          <p:cNvPr id="240" name="Google Shape;240;p28"/>
          <p:cNvPicPr preferRelativeResize="0"/>
          <p:nvPr/>
        </p:nvPicPr>
        <p:blipFill>
          <a:blip r:embed="rId6">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615850" y="1286549"/>
            <a:ext cx="8879100" cy="2691900"/>
          </a:xfrm>
          <a:prstGeom prst="rect">
            <a:avLst/>
          </a:prstGeom>
        </p:spPr>
        <p:txBody>
          <a:bodyPr anchorCtr="0" anchor="t" bIns="152375" lIns="152375" spcFirstLastPara="1" rIns="152375" wrap="square" tIns="152375">
            <a:noAutofit/>
          </a:bodyPr>
          <a:lstStyle/>
          <a:p>
            <a:pPr indent="0" lvl="0" marL="0" rtl="0" algn="l">
              <a:lnSpc>
                <a:spcPct val="100000"/>
              </a:lnSpc>
              <a:spcBef>
                <a:spcPts val="0"/>
              </a:spcBef>
              <a:spcAft>
                <a:spcPts val="0"/>
              </a:spcAft>
              <a:buSzPts val="990"/>
              <a:buNone/>
            </a:pPr>
            <a:r>
              <a:rPr b="1" lang="en" sz="4900">
                <a:solidFill>
                  <a:srgbClr val="1A1A1A"/>
                </a:solidFill>
                <a:latin typeface="Raleway"/>
                <a:ea typeface="Raleway"/>
                <a:cs typeface="Raleway"/>
                <a:sym typeface="Raleway"/>
              </a:rPr>
              <a:t>Helping You Promote Your Affiliate Links on Social Media!</a:t>
            </a:r>
            <a:endParaRPr b="1" sz="4900">
              <a:solidFill>
                <a:srgbClr val="1A1A1A"/>
              </a:solidFill>
              <a:latin typeface="Raleway"/>
              <a:ea typeface="Raleway"/>
              <a:cs typeface="Raleway"/>
              <a:sym typeface="Raleway"/>
            </a:endParaRPr>
          </a:p>
        </p:txBody>
      </p:sp>
      <p:sp>
        <p:nvSpPr>
          <p:cNvPr id="69" name="Google Shape;69;p14"/>
          <p:cNvSpPr txBox="1"/>
          <p:nvPr>
            <p:ph idx="1" type="body"/>
          </p:nvPr>
        </p:nvSpPr>
        <p:spPr>
          <a:xfrm>
            <a:off x="615850" y="4247100"/>
            <a:ext cx="8879100" cy="4427100"/>
          </a:xfrm>
          <a:prstGeom prst="rect">
            <a:avLst/>
          </a:prstGeom>
          <a:noFill/>
          <a:ln>
            <a:noFill/>
          </a:ln>
        </p:spPr>
        <p:txBody>
          <a:bodyPr anchorCtr="0" anchor="t" bIns="152375" lIns="152375" spcFirstLastPara="1" rIns="152375" wrap="square" tIns="152375">
            <a:norm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Roboto"/>
                <a:ea typeface="Roboto"/>
                <a:cs typeface="Roboto"/>
                <a:sym typeface="Roboto"/>
              </a:rPr>
              <a:t>In this Social Media Template Pack, you will find several templates. </a:t>
            </a:r>
            <a:endParaRPr sz="2600">
              <a:solidFill>
                <a:schemeClr val="dk1"/>
              </a:solidFill>
              <a:latin typeface="Roboto"/>
              <a:ea typeface="Roboto"/>
              <a:cs typeface="Roboto"/>
              <a:sym typeface="Roboto"/>
            </a:endParaRPr>
          </a:p>
          <a:p>
            <a:pPr indent="0" lvl="0" marL="0" rtl="0" algn="l">
              <a:spcBef>
                <a:spcPts val="2000"/>
              </a:spcBef>
              <a:spcAft>
                <a:spcPts val="0"/>
              </a:spcAft>
              <a:buClr>
                <a:schemeClr val="dk1"/>
              </a:buClr>
              <a:buSzPts val="1100"/>
              <a:buFont typeface="Arial"/>
              <a:buNone/>
            </a:pPr>
            <a:r>
              <a:rPr lang="en" sz="2600">
                <a:solidFill>
                  <a:schemeClr val="dk1"/>
                </a:solidFill>
                <a:latin typeface="Roboto"/>
                <a:ea typeface="Roboto"/>
                <a:cs typeface="Roboto"/>
                <a:sym typeface="Roboto"/>
              </a:rPr>
              <a:t>By customising these templates and making them your own, you can create images which can be used to promote your A</a:t>
            </a:r>
            <a:r>
              <a:rPr lang="en" sz="2600">
                <a:solidFill>
                  <a:schemeClr val="dk1"/>
                </a:solidFill>
                <a:latin typeface="Roboto"/>
                <a:ea typeface="Roboto"/>
                <a:cs typeface="Roboto"/>
                <a:sym typeface="Roboto"/>
              </a:rPr>
              <a:t>ffiliate</a:t>
            </a:r>
            <a:r>
              <a:rPr lang="en" sz="2600">
                <a:solidFill>
                  <a:schemeClr val="dk1"/>
                </a:solidFill>
                <a:latin typeface="Roboto"/>
                <a:ea typeface="Roboto"/>
                <a:cs typeface="Roboto"/>
                <a:sym typeface="Roboto"/>
              </a:rPr>
              <a:t> links on social media. </a:t>
            </a:r>
            <a:endParaRPr sz="2600">
              <a:solidFill>
                <a:schemeClr val="dk1"/>
              </a:solidFill>
              <a:latin typeface="Roboto"/>
              <a:ea typeface="Roboto"/>
              <a:cs typeface="Roboto"/>
              <a:sym typeface="Roboto"/>
            </a:endParaRPr>
          </a:p>
          <a:p>
            <a:pPr indent="0" lvl="0" marL="0" rtl="0" algn="l">
              <a:spcBef>
                <a:spcPts val="2000"/>
              </a:spcBef>
              <a:spcAft>
                <a:spcPts val="2000"/>
              </a:spcAft>
              <a:buClr>
                <a:schemeClr val="dk1"/>
              </a:buClr>
              <a:buSzPts val="1100"/>
              <a:buFont typeface="Arial"/>
              <a:buNone/>
            </a:pPr>
            <a:r>
              <a:rPr lang="en" sz="2600">
                <a:solidFill>
                  <a:schemeClr val="dk1"/>
                </a:solidFill>
                <a:latin typeface="Roboto"/>
                <a:ea typeface="Roboto"/>
                <a:cs typeface="Roboto"/>
                <a:sym typeface="Roboto"/>
              </a:rPr>
              <a:t>This is a great way to share Alison courses and tools with your friends and family through social media and will, in return, help you to generate an income. </a:t>
            </a:r>
            <a:endParaRPr sz="2600">
              <a:solidFill>
                <a:schemeClr val="dk1"/>
              </a:solidFill>
              <a:latin typeface="Roboto"/>
              <a:ea typeface="Roboto"/>
              <a:cs typeface="Roboto"/>
              <a:sym typeface="Roboto"/>
            </a:endParaRPr>
          </a:p>
        </p:txBody>
      </p:sp>
      <p:pic>
        <p:nvPicPr>
          <p:cNvPr id="70" name="Google Shape;70;p14"/>
          <p:cNvPicPr preferRelativeResize="0"/>
          <p:nvPr/>
        </p:nvPicPr>
        <p:blipFill>
          <a:blip r:embed="rId3">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813250" y="1330600"/>
            <a:ext cx="8718600" cy="1537500"/>
          </a:xfrm>
          <a:prstGeom prst="rect">
            <a:avLst/>
          </a:prstGeom>
        </p:spPr>
        <p:txBody>
          <a:bodyPr anchorCtr="0" anchor="t" bIns="152375" lIns="152375" spcFirstLastPara="1" rIns="152375" wrap="square" tIns="152375">
            <a:noAutofit/>
          </a:bodyPr>
          <a:lstStyle/>
          <a:p>
            <a:pPr indent="0" lvl="0" marL="0" rtl="0" algn="l">
              <a:spcBef>
                <a:spcPts val="0"/>
              </a:spcBef>
              <a:spcAft>
                <a:spcPts val="0"/>
              </a:spcAft>
              <a:buSzPts val="990"/>
              <a:buNone/>
            </a:pPr>
            <a:r>
              <a:rPr b="1" lang="en" sz="4600">
                <a:latin typeface="Raleway"/>
                <a:ea typeface="Raleway"/>
                <a:cs typeface="Raleway"/>
                <a:sym typeface="Raleway"/>
              </a:rPr>
              <a:t>How to Use These Image Templates</a:t>
            </a:r>
            <a:endParaRPr b="1" sz="4600">
              <a:latin typeface="Raleway"/>
              <a:ea typeface="Raleway"/>
              <a:cs typeface="Raleway"/>
              <a:sym typeface="Raleway"/>
            </a:endParaRPr>
          </a:p>
        </p:txBody>
      </p:sp>
      <p:sp>
        <p:nvSpPr>
          <p:cNvPr id="76" name="Google Shape;76;p15"/>
          <p:cNvSpPr txBox="1"/>
          <p:nvPr>
            <p:ph idx="1" type="body"/>
          </p:nvPr>
        </p:nvSpPr>
        <p:spPr>
          <a:xfrm>
            <a:off x="813248" y="2867982"/>
            <a:ext cx="7909800" cy="6832800"/>
          </a:xfrm>
          <a:prstGeom prst="rect">
            <a:avLst/>
          </a:prstGeom>
          <a:noFill/>
          <a:ln>
            <a:noFill/>
          </a:ln>
        </p:spPr>
        <p:txBody>
          <a:bodyPr anchorCtr="0" anchor="t" bIns="152375" lIns="152375" spcFirstLastPara="1" rIns="152375" wrap="square" tIns="152375">
            <a:normAutofit/>
          </a:bodyPr>
          <a:lstStyle/>
          <a:p>
            <a:pPr indent="0" lvl="0" marL="0" rtl="0" algn="l">
              <a:spcBef>
                <a:spcPts val="0"/>
              </a:spcBef>
              <a:spcAft>
                <a:spcPts val="0"/>
              </a:spcAft>
              <a:buNone/>
            </a:pPr>
            <a:r>
              <a:rPr lang="en" sz="2600">
                <a:solidFill>
                  <a:srgbClr val="1A1A1A"/>
                </a:solidFill>
                <a:latin typeface="Roboto"/>
                <a:ea typeface="Roboto"/>
                <a:cs typeface="Roboto"/>
                <a:sym typeface="Roboto"/>
              </a:rPr>
              <a:t>When posting on social media, you have the option to add an image to your post. Images help your post get noticed. Here you will find customisable image templates that you can edit, download onto your laptop or mobile phone and post onto social media as an image accompanying your post.</a:t>
            </a:r>
            <a:endParaRPr sz="2600">
              <a:solidFill>
                <a:srgbClr val="1A1A1A"/>
              </a:solidFill>
              <a:latin typeface="Roboto"/>
              <a:ea typeface="Roboto"/>
              <a:cs typeface="Roboto"/>
              <a:sym typeface="Roboto"/>
            </a:endParaRPr>
          </a:p>
          <a:p>
            <a:pPr indent="0" lvl="0" marL="0" rtl="0" algn="l">
              <a:spcBef>
                <a:spcPts val="2000"/>
              </a:spcBef>
              <a:spcAft>
                <a:spcPts val="0"/>
              </a:spcAft>
              <a:buClr>
                <a:schemeClr val="dk1"/>
              </a:buClr>
              <a:buSzPts val="1100"/>
              <a:buFont typeface="Arial"/>
              <a:buNone/>
            </a:pPr>
            <a:r>
              <a:t/>
            </a:r>
            <a:endParaRPr sz="2600">
              <a:solidFill>
                <a:srgbClr val="1A1A1A"/>
              </a:solidFill>
              <a:latin typeface="Roboto"/>
              <a:ea typeface="Roboto"/>
              <a:cs typeface="Roboto"/>
              <a:sym typeface="Roboto"/>
            </a:endParaRPr>
          </a:p>
          <a:p>
            <a:pPr indent="-393700" lvl="0" marL="457200" rtl="0" algn="l">
              <a:spcBef>
                <a:spcPts val="2000"/>
              </a:spcBef>
              <a:spcAft>
                <a:spcPts val="0"/>
              </a:spcAft>
              <a:buClr>
                <a:srgbClr val="1A1A1A"/>
              </a:buClr>
              <a:buSzPts val="2600"/>
              <a:buFont typeface="Roboto"/>
              <a:buAutoNum type="arabicPeriod"/>
            </a:pPr>
            <a:r>
              <a:rPr lang="en" sz="2600">
                <a:solidFill>
                  <a:srgbClr val="1A1A1A"/>
                </a:solidFill>
                <a:latin typeface="Roboto"/>
                <a:ea typeface="Roboto"/>
                <a:cs typeface="Roboto"/>
                <a:sym typeface="Roboto"/>
              </a:rPr>
              <a:t>Edit any of these templates by adding your own pictures or text.</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AutoNum type="arabicPeriod"/>
            </a:pPr>
            <a:r>
              <a:rPr lang="en" sz="2600">
                <a:solidFill>
                  <a:srgbClr val="1A1A1A"/>
                </a:solidFill>
                <a:latin typeface="Roboto"/>
                <a:ea typeface="Roboto"/>
                <a:cs typeface="Roboto"/>
                <a:sym typeface="Roboto"/>
              </a:rPr>
              <a:t>Save these templates onto your device.</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AutoNum type="arabicPeriod"/>
            </a:pPr>
            <a:r>
              <a:rPr lang="en" sz="2600">
                <a:solidFill>
                  <a:srgbClr val="1A1A1A"/>
                </a:solidFill>
                <a:latin typeface="Roboto"/>
                <a:ea typeface="Roboto"/>
                <a:cs typeface="Roboto"/>
                <a:sym typeface="Roboto"/>
              </a:rPr>
              <a:t>They are then ready to post onto social media.</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AutoNum type="arabicPeriod"/>
            </a:pPr>
            <a:r>
              <a:rPr lang="en" sz="2600">
                <a:solidFill>
                  <a:srgbClr val="1A1A1A"/>
                </a:solidFill>
                <a:latin typeface="Roboto"/>
                <a:ea typeface="Roboto"/>
                <a:cs typeface="Roboto"/>
                <a:sym typeface="Roboto"/>
              </a:rPr>
              <a:t>Add your Affiliate link to the caption of your social media post.</a:t>
            </a:r>
            <a:endParaRPr sz="2600">
              <a:solidFill>
                <a:srgbClr val="1A1A1A"/>
              </a:solidFill>
              <a:latin typeface="Roboto"/>
              <a:ea typeface="Roboto"/>
              <a:cs typeface="Roboto"/>
              <a:sym typeface="Roboto"/>
            </a:endParaRPr>
          </a:p>
        </p:txBody>
      </p:sp>
      <p:pic>
        <p:nvPicPr>
          <p:cNvPr id="77" name="Google Shape;77;p15"/>
          <p:cNvPicPr preferRelativeResize="0"/>
          <p:nvPr/>
        </p:nvPicPr>
        <p:blipFill>
          <a:blip r:embed="rId3">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813250" y="1330607"/>
            <a:ext cx="7182900" cy="1414800"/>
          </a:xfrm>
          <a:prstGeom prst="rect">
            <a:avLst/>
          </a:prstGeom>
        </p:spPr>
        <p:txBody>
          <a:bodyPr anchorCtr="0" anchor="t" bIns="152375" lIns="152375" spcFirstLastPara="1" rIns="152375" wrap="square" tIns="152375">
            <a:noAutofit/>
          </a:bodyPr>
          <a:lstStyle/>
          <a:p>
            <a:pPr indent="0" lvl="0" marL="0" rtl="0" algn="l">
              <a:spcBef>
                <a:spcPts val="0"/>
              </a:spcBef>
              <a:spcAft>
                <a:spcPts val="0"/>
              </a:spcAft>
              <a:buSzPts val="990"/>
              <a:buNone/>
            </a:pPr>
            <a:r>
              <a:rPr b="1" lang="en" sz="4900">
                <a:latin typeface="Raleway"/>
                <a:ea typeface="Raleway"/>
                <a:cs typeface="Raleway"/>
                <a:sym typeface="Raleway"/>
              </a:rPr>
              <a:t>Easy to Use</a:t>
            </a:r>
            <a:endParaRPr b="1" sz="4900">
              <a:latin typeface="Raleway"/>
              <a:ea typeface="Raleway"/>
              <a:cs typeface="Raleway"/>
              <a:sym typeface="Raleway"/>
            </a:endParaRPr>
          </a:p>
        </p:txBody>
      </p:sp>
      <p:sp>
        <p:nvSpPr>
          <p:cNvPr id="83" name="Google Shape;83;p16"/>
          <p:cNvSpPr txBox="1"/>
          <p:nvPr>
            <p:ph idx="1" type="body"/>
          </p:nvPr>
        </p:nvSpPr>
        <p:spPr>
          <a:xfrm>
            <a:off x="813248" y="2867982"/>
            <a:ext cx="7909800" cy="6832800"/>
          </a:xfrm>
          <a:prstGeom prst="rect">
            <a:avLst/>
          </a:prstGeom>
          <a:noFill/>
          <a:ln>
            <a:noFill/>
          </a:ln>
        </p:spPr>
        <p:txBody>
          <a:bodyPr anchorCtr="0" anchor="t" bIns="152375" lIns="152375" spcFirstLastPara="1" rIns="152375" wrap="square" tIns="152375">
            <a:normAutofit/>
          </a:bodyPr>
          <a:lstStyle/>
          <a:p>
            <a:pPr indent="0" lvl="0" marL="0" rtl="0" algn="l">
              <a:spcBef>
                <a:spcPts val="0"/>
              </a:spcBef>
              <a:spcAft>
                <a:spcPts val="0"/>
              </a:spcAft>
              <a:buNone/>
            </a:pPr>
            <a:r>
              <a:rPr lang="en" sz="2600">
                <a:solidFill>
                  <a:srgbClr val="1A1A1A"/>
                </a:solidFill>
                <a:latin typeface="Roboto"/>
                <a:ea typeface="Roboto"/>
                <a:cs typeface="Roboto"/>
                <a:sym typeface="Roboto"/>
              </a:rPr>
              <a:t>These templates are saved as </a:t>
            </a:r>
            <a:r>
              <a:rPr lang="en" sz="2600">
                <a:solidFill>
                  <a:srgbClr val="1A1A1A"/>
                </a:solidFill>
                <a:latin typeface="Roboto"/>
                <a:ea typeface="Roboto"/>
                <a:cs typeface="Roboto"/>
                <a:sym typeface="Roboto"/>
              </a:rPr>
              <a:t>squares</a:t>
            </a:r>
            <a:r>
              <a:rPr lang="en" sz="2600">
                <a:solidFill>
                  <a:srgbClr val="1A1A1A"/>
                </a:solidFill>
                <a:latin typeface="Roboto"/>
                <a:ea typeface="Roboto"/>
                <a:cs typeface="Roboto"/>
                <a:sym typeface="Roboto"/>
              </a:rPr>
              <a:t> which make them </a:t>
            </a:r>
            <a:r>
              <a:rPr lang="en" sz="2600">
                <a:solidFill>
                  <a:srgbClr val="1A1A1A"/>
                </a:solidFill>
                <a:highlight>
                  <a:srgbClr val="FEEAD1"/>
                </a:highlight>
                <a:latin typeface="Roboto"/>
                <a:ea typeface="Roboto"/>
                <a:cs typeface="Roboto"/>
                <a:sym typeface="Roboto"/>
              </a:rPr>
              <a:t>suitable for Facebook, Instagram and LinkedIn.</a:t>
            </a:r>
            <a:endParaRPr sz="2600">
              <a:solidFill>
                <a:srgbClr val="1A1A1A"/>
              </a:solidFill>
              <a:highlight>
                <a:srgbClr val="FEEAD1"/>
              </a:highlight>
              <a:latin typeface="Roboto"/>
              <a:ea typeface="Roboto"/>
              <a:cs typeface="Roboto"/>
              <a:sym typeface="Roboto"/>
            </a:endParaRPr>
          </a:p>
          <a:p>
            <a:pPr indent="0" lvl="0" marL="0" rtl="0" algn="l">
              <a:spcBef>
                <a:spcPts val="2000"/>
              </a:spcBef>
              <a:spcAft>
                <a:spcPts val="0"/>
              </a:spcAft>
              <a:buNone/>
            </a:pPr>
            <a:r>
              <a:t/>
            </a:r>
            <a:endParaRPr sz="2600">
              <a:solidFill>
                <a:srgbClr val="1A1A1A"/>
              </a:solidFill>
              <a:latin typeface="Roboto"/>
              <a:ea typeface="Roboto"/>
              <a:cs typeface="Roboto"/>
              <a:sym typeface="Roboto"/>
            </a:endParaRPr>
          </a:p>
          <a:p>
            <a:pPr indent="0" lvl="0" marL="0" rtl="0" algn="l">
              <a:spcBef>
                <a:spcPts val="2000"/>
              </a:spcBef>
              <a:spcAft>
                <a:spcPts val="0"/>
              </a:spcAft>
              <a:buNone/>
            </a:pPr>
            <a:r>
              <a:rPr lang="en" sz="2600">
                <a:solidFill>
                  <a:srgbClr val="1A1A1A"/>
                </a:solidFill>
                <a:latin typeface="Roboto"/>
                <a:ea typeface="Roboto"/>
                <a:cs typeface="Roboto"/>
                <a:sym typeface="Roboto"/>
              </a:rPr>
              <a:t>The templates are easy to use and come with instructions on: </a:t>
            </a:r>
            <a:endParaRPr sz="2600">
              <a:solidFill>
                <a:srgbClr val="1A1A1A"/>
              </a:solidFill>
              <a:latin typeface="Roboto"/>
              <a:ea typeface="Roboto"/>
              <a:cs typeface="Roboto"/>
              <a:sym typeface="Roboto"/>
            </a:endParaRPr>
          </a:p>
          <a:p>
            <a:pPr indent="-393700" lvl="0" marL="457200" rtl="0" algn="l">
              <a:spcBef>
                <a:spcPts val="2000"/>
              </a:spcBef>
              <a:spcAft>
                <a:spcPts val="0"/>
              </a:spcAft>
              <a:buClr>
                <a:srgbClr val="1A1A1A"/>
              </a:buClr>
              <a:buSzPts val="2600"/>
              <a:buFont typeface="Roboto"/>
              <a:buChar char="-"/>
            </a:pPr>
            <a:r>
              <a:rPr lang="en" sz="2600">
                <a:solidFill>
                  <a:srgbClr val="1A1A1A"/>
                </a:solidFill>
                <a:latin typeface="Roboto"/>
                <a:ea typeface="Roboto"/>
                <a:cs typeface="Roboto"/>
                <a:sym typeface="Roboto"/>
              </a:rPr>
              <a:t>Template customisation.</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Char char="-"/>
            </a:pPr>
            <a:r>
              <a:rPr lang="en" sz="2600">
                <a:solidFill>
                  <a:srgbClr val="1A1A1A"/>
                </a:solidFill>
                <a:latin typeface="Roboto"/>
                <a:ea typeface="Roboto"/>
                <a:cs typeface="Roboto"/>
                <a:sym typeface="Roboto"/>
              </a:rPr>
              <a:t>Where to find free images. </a:t>
            </a:r>
            <a:endParaRPr sz="2600">
              <a:solidFill>
                <a:srgbClr val="1A1A1A"/>
              </a:solidFill>
              <a:latin typeface="Roboto"/>
              <a:ea typeface="Roboto"/>
              <a:cs typeface="Roboto"/>
              <a:sym typeface="Roboto"/>
            </a:endParaRPr>
          </a:p>
          <a:p>
            <a:pPr indent="-393700" lvl="0" marL="457200" rtl="0" algn="l">
              <a:spcBef>
                <a:spcPts val="0"/>
              </a:spcBef>
              <a:spcAft>
                <a:spcPts val="0"/>
              </a:spcAft>
              <a:buClr>
                <a:srgbClr val="1A1A1A"/>
              </a:buClr>
              <a:buSzPts val="2600"/>
              <a:buFont typeface="Roboto"/>
              <a:buChar char="-"/>
            </a:pPr>
            <a:r>
              <a:rPr lang="en" sz="2600">
                <a:solidFill>
                  <a:srgbClr val="1A1A1A"/>
                </a:solidFill>
                <a:latin typeface="Roboto"/>
                <a:ea typeface="Roboto"/>
                <a:cs typeface="Roboto"/>
                <a:sym typeface="Roboto"/>
              </a:rPr>
              <a:t>How to download the templates. </a:t>
            </a:r>
            <a:endParaRPr sz="2600">
              <a:solidFill>
                <a:srgbClr val="1A1A1A"/>
              </a:solidFill>
              <a:latin typeface="Roboto"/>
              <a:ea typeface="Roboto"/>
              <a:cs typeface="Roboto"/>
              <a:sym typeface="Roboto"/>
            </a:endParaRPr>
          </a:p>
        </p:txBody>
      </p:sp>
      <p:pic>
        <p:nvPicPr>
          <p:cNvPr id="84" name="Google Shape;84;p16"/>
          <p:cNvPicPr preferRelativeResize="0"/>
          <p:nvPr/>
        </p:nvPicPr>
        <p:blipFill>
          <a:blip r:embed="rId3">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p:nvPr/>
        </p:nvSpPr>
        <p:spPr>
          <a:xfrm>
            <a:off x="0" y="0"/>
            <a:ext cx="10287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 name="Google Shape;90;p17"/>
          <p:cNvSpPr/>
          <p:nvPr/>
        </p:nvSpPr>
        <p:spPr>
          <a:xfrm>
            <a:off x="967350" y="1331400"/>
            <a:ext cx="8352300" cy="7980300"/>
          </a:xfrm>
          <a:prstGeom prst="roundRect">
            <a:avLst>
              <a:gd fmla="val 4865" name="adj"/>
            </a:avLst>
          </a:prstGeom>
          <a:solidFill>
            <a:srgbClr val="FE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txBox="1"/>
          <p:nvPr/>
        </p:nvSpPr>
        <p:spPr>
          <a:xfrm>
            <a:off x="3368113" y="2885300"/>
            <a:ext cx="5064900" cy="256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7200">
                <a:solidFill>
                  <a:srgbClr val="1B232E"/>
                </a:solidFill>
                <a:latin typeface="Roboto Black"/>
                <a:ea typeface="Roboto Black"/>
                <a:cs typeface="Roboto Black"/>
                <a:sym typeface="Roboto Black"/>
              </a:rPr>
              <a:t>[Add your name here]</a:t>
            </a:r>
            <a:endParaRPr sz="7200">
              <a:solidFill>
                <a:srgbClr val="1B232E"/>
              </a:solidFill>
              <a:latin typeface="Roboto Black"/>
              <a:ea typeface="Roboto Black"/>
              <a:cs typeface="Roboto Black"/>
              <a:sym typeface="Roboto Black"/>
            </a:endParaRPr>
          </a:p>
        </p:txBody>
      </p:sp>
      <p:sp>
        <p:nvSpPr>
          <p:cNvPr id="92" name="Google Shape;92;p17"/>
          <p:cNvSpPr txBox="1"/>
          <p:nvPr/>
        </p:nvSpPr>
        <p:spPr>
          <a:xfrm>
            <a:off x="3264580" y="5544500"/>
            <a:ext cx="6763500" cy="128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3100">
                <a:solidFill>
                  <a:srgbClr val="1B232E"/>
                </a:solidFill>
                <a:latin typeface="Roboto"/>
                <a:ea typeface="Roboto"/>
                <a:cs typeface="Roboto"/>
                <a:sym typeface="Roboto"/>
              </a:rPr>
              <a:t>[Tell people about yourself]</a:t>
            </a:r>
            <a:endParaRPr sz="3100">
              <a:solidFill>
                <a:srgbClr val="1B232E"/>
              </a:solidFill>
              <a:latin typeface="Roboto"/>
              <a:ea typeface="Roboto"/>
              <a:cs typeface="Roboto"/>
              <a:sym typeface="Roboto"/>
            </a:endParaRPr>
          </a:p>
          <a:p>
            <a:pPr indent="0" lvl="0" marL="0" rtl="0" algn="l">
              <a:spcBef>
                <a:spcPts val="1200"/>
              </a:spcBef>
              <a:spcAft>
                <a:spcPts val="0"/>
              </a:spcAft>
              <a:buNone/>
            </a:pPr>
            <a:r>
              <a:t/>
            </a:r>
            <a:endParaRPr sz="2600">
              <a:solidFill>
                <a:srgbClr val="1B232E"/>
              </a:solidFill>
            </a:endParaRPr>
          </a:p>
        </p:txBody>
      </p:sp>
      <p:sp>
        <p:nvSpPr>
          <p:cNvPr id="93" name="Google Shape;93;p17"/>
          <p:cNvSpPr/>
          <p:nvPr/>
        </p:nvSpPr>
        <p:spPr>
          <a:xfrm>
            <a:off x="-3421050" y="4215750"/>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94" name="Google Shape;94;p17"/>
          <p:cNvSpPr txBox="1"/>
          <p:nvPr/>
        </p:nvSpPr>
        <p:spPr>
          <a:xfrm>
            <a:off x="-3270346" y="4929224"/>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95" name="Google Shape;95;p17"/>
          <p:cNvSpPr/>
          <p:nvPr/>
        </p:nvSpPr>
        <p:spPr>
          <a:xfrm>
            <a:off x="-2372738" y="4463432"/>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pic>
        <p:nvPicPr>
          <p:cNvPr id="96" name="Google Shape;96;p17"/>
          <p:cNvPicPr preferRelativeResize="0"/>
          <p:nvPr/>
        </p:nvPicPr>
        <p:blipFill rotWithShape="1">
          <a:blip r:embed="rId3">
            <a:alphaModFix/>
          </a:blip>
          <a:srcRect b="31459" l="0" r="0" t="3026"/>
          <a:stretch/>
        </p:blipFill>
        <p:spPr>
          <a:xfrm>
            <a:off x="341350" y="2227617"/>
            <a:ext cx="2645100" cy="2640300"/>
          </a:xfrm>
          <a:prstGeom prst="ellipse">
            <a:avLst/>
          </a:prstGeom>
          <a:noFill/>
          <a:ln>
            <a:noFill/>
          </a:ln>
        </p:spPr>
      </p:pic>
      <p:sp>
        <p:nvSpPr>
          <p:cNvPr id="97" name="Google Shape;97;p17"/>
          <p:cNvSpPr txBox="1"/>
          <p:nvPr/>
        </p:nvSpPr>
        <p:spPr>
          <a:xfrm>
            <a:off x="3368116" y="2224088"/>
            <a:ext cx="2645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rgbClr val="F99D27"/>
                </a:solidFill>
                <a:latin typeface="Roboto"/>
                <a:ea typeface="Roboto"/>
                <a:cs typeface="Roboto"/>
                <a:sym typeface="Roboto"/>
              </a:rPr>
              <a:t>ABOUT ME</a:t>
            </a:r>
            <a:endParaRPr b="1" sz="2500">
              <a:solidFill>
                <a:srgbClr val="F99D27"/>
              </a:solidFill>
              <a:latin typeface="Roboto"/>
              <a:ea typeface="Roboto"/>
              <a:cs typeface="Roboto"/>
              <a:sym typeface="Roboto"/>
            </a:endParaRPr>
          </a:p>
        </p:txBody>
      </p:sp>
      <p:sp>
        <p:nvSpPr>
          <p:cNvPr id="98" name="Google Shape;98;p17"/>
          <p:cNvSpPr txBox="1"/>
          <p:nvPr/>
        </p:nvSpPr>
        <p:spPr>
          <a:xfrm>
            <a:off x="3347668" y="6553061"/>
            <a:ext cx="4030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400">
                <a:solidFill>
                  <a:srgbClr val="1B232E"/>
                </a:solidFill>
                <a:latin typeface="Roboto"/>
                <a:ea typeface="Roboto"/>
                <a:cs typeface="Roboto"/>
                <a:sym typeface="Roboto"/>
              </a:rPr>
              <a:t>Proud Alison Affiliate</a:t>
            </a:r>
            <a:endParaRPr i="1" sz="2400">
              <a:solidFill>
                <a:srgbClr val="1B232E"/>
              </a:solidFill>
            </a:endParaRPr>
          </a:p>
        </p:txBody>
      </p:sp>
      <p:pic>
        <p:nvPicPr>
          <p:cNvPr id="99" name="Google Shape;99;p17"/>
          <p:cNvPicPr preferRelativeResize="0"/>
          <p:nvPr/>
        </p:nvPicPr>
        <p:blipFill rotWithShape="1">
          <a:blip r:embed="rId4">
            <a:alphaModFix/>
          </a:blip>
          <a:srcRect b="0" l="0" r="20704" t="0"/>
          <a:stretch/>
        </p:blipFill>
        <p:spPr>
          <a:xfrm>
            <a:off x="7792974" y="7860075"/>
            <a:ext cx="2494024" cy="2426925"/>
          </a:xfrm>
          <a:prstGeom prst="rect">
            <a:avLst/>
          </a:prstGeom>
          <a:noFill/>
          <a:ln>
            <a:noFill/>
          </a:ln>
        </p:spPr>
      </p:pic>
      <p:pic>
        <p:nvPicPr>
          <p:cNvPr id="100" name="Google Shape;100;p17"/>
          <p:cNvPicPr preferRelativeResize="0"/>
          <p:nvPr/>
        </p:nvPicPr>
        <p:blipFill>
          <a:blip r:embed="rId5">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p:nvPr/>
        </p:nvSpPr>
        <p:spPr>
          <a:xfrm>
            <a:off x="0" y="0"/>
            <a:ext cx="10287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8"/>
          <p:cNvPicPr preferRelativeResize="0"/>
          <p:nvPr/>
        </p:nvPicPr>
        <p:blipFill>
          <a:blip r:embed="rId3">
            <a:alphaModFix/>
          </a:blip>
          <a:stretch>
            <a:fillRect/>
          </a:stretch>
        </p:blipFill>
        <p:spPr>
          <a:xfrm>
            <a:off x="0" y="0"/>
            <a:ext cx="4055275" cy="2939700"/>
          </a:xfrm>
          <a:prstGeom prst="rect">
            <a:avLst/>
          </a:prstGeom>
          <a:noFill/>
          <a:ln>
            <a:noFill/>
          </a:ln>
        </p:spPr>
      </p:pic>
      <p:sp>
        <p:nvSpPr>
          <p:cNvPr id="107" name="Google Shape;107;p18"/>
          <p:cNvSpPr/>
          <p:nvPr/>
        </p:nvSpPr>
        <p:spPr>
          <a:xfrm>
            <a:off x="781650" y="2004175"/>
            <a:ext cx="8612400" cy="2211600"/>
          </a:xfrm>
          <a:prstGeom prst="roundRect">
            <a:avLst>
              <a:gd fmla="val 4865" name="adj"/>
            </a:avLst>
          </a:prstGeom>
          <a:solidFill>
            <a:srgbClr val="FE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flipH="1" rot="-9269361">
            <a:off x="6493570" y="8725316"/>
            <a:ext cx="437449" cy="378144"/>
          </a:xfrm>
          <a:prstGeom prst="triangle">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3421050" y="4215750"/>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10" name="Google Shape;110;p18"/>
          <p:cNvSpPr txBox="1"/>
          <p:nvPr/>
        </p:nvSpPr>
        <p:spPr>
          <a:xfrm>
            <a:off x="-3270346" y="4929224"/>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11" name="Google Shape;111;p18"/>
          <p:cNvSpPr/>
          <p:nvPr/>
        </p:nvSpPr>
        <p:spPr>
          <a:xfrm>
            <a:off x="-2372738" y="4463432"/>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sp>
        <p:nvSpPr>
          <p:cNvPr id="112" name="Google Shape;112;p18"/>
          <p:cNvSpPr txBox="1"/>
          <p:nvPr/>
        </p:nvSpPr>
        <p:spPr>
          <a:xfrm>
            <a:off x="1107150" y="2256475"/>
            <a:ext cx="7970700" cy="203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sz="4000">
                <a:solidFill>
                  <a:srgbClr val="1B232E"/>
                </a:solidFill>
                <a:latin typeface="Roboto"/>
                <a:ea typeface="Roboto"/>
                <a:cs typeface="Roboto"/>
                <a:sym typeface="Roboto"/>
              </a:rPr>
              <a:t>Take [enter course name] for free and get certified!</a:t>
            </a:r>
            <a:endParaRPr sz="4000">
              <a:solidFill>
                <a:srgbClr val="1B232E"/>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4000">
              <a:solidFill>
                <a:srgbClr val="1B232E"/>
              </a:solidFill>
              <a:latin typeface="Roboto"/>
              <a:ea typeface="Roboto"/>
              <a:cs typeface="Roboto"/>
              <a:sym typeface="Roboto"/>
            </a:endParaRPr>
          </a:p>
        </p:txBody>
      </p:sp>
      <p:sp>
        <p:nvSpPr>
          <p:cNvPr id="113" name="Google Shape;113;p18"/>
          <p:cNvSpPr txBox="1"/>
          <p:nvPr/>
        </p:nvSpPr>
        <p:spPr>
          <a:xfrm>
            <a:off x="781652" y="1104460"/>
            <a:ext cx="3000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rgbClr val="F99D27"/>
                </a:solidFill>
                <a:latin typeface="Roboto"/>
                <a:ea typeface="Roboto"/>
                <a:cs typeface="Roboto"/>
                <a:sym typeface="Roboto"/>
              </a:rPr>
              <a:t>Get skilled!</a:t>
            </a:r>
            <a:endParaRPr b="1" sz="3800">
              <a:solidFill>
                <a:srgbClr val="F99D27"/>
              </a:solidFill>
              <a:latin typeface="Roboto"/>
              <a:ea typeface="Roboto"/>
              <a:cs typeface="Roboto"/>
              <a:sym typeface="Roboto"/>
            </a:endParaRPr>
          </a:p>
        </p:txBody>
      </p:sp>
      <p:pic>
        <p:nvPicPr>
          <p:cNvPr id="114" name="Google Shape;114;p18"/>
          <p:cNvPicPr preferRelativeResize="0"/>
          <p:nvPr/>
        </p:nvPicPr>
        <p:blipFill>
          <a:blip r:embed="rId4">
            <a:alphaModFix/>
          </a:blip>
          <a:stretch>
            <a:fillRect/>
          </a:stretch>
        </p:blipFill>
        <p:spPr>
          <a:xfrm>
            <a:off x="837275" y="4463422"/>
            <a:ext cx="8612400" cy="4884600"/>
          </a:xfrm>
          <a:prstGeom prst="roundRect">
            <a:avLst>
              <a:gd fmla="val 6090" name="adj"/>
            </a:avLst>
          </a:prstGeom>
          <a:noFill/>
          <a:ln>
            <a:noFill/>
          </a:ln>
        </p:spPr>
      </p:pic>
      <p:pic>
        <p:nvPicPr>
          <p:cNvPr id="115" name="Google Shape;115;p18"/>
          <p:cNvPicPr preferRelativeResize="0"/>
          <p:nvPr/>
        </p:nvPicPr>
        <p:blipFill>
          <a:blip r:embed="rId5">
            <a:alphaModFix/>
          </a:blip>
          <a:stretch>
            <a:fillRect/>
          </a:stretch>
        </p:blipFill>
        <p:spPr>
          <a:xfrm>
            <a:off x="8358901" y="8645300"/>
            <a:ext cx="1686274" cy="1640700"/>
          </a:xfrm>
          <a:prstGeom prst="rect">
            <a:avLst/>
          </a:prstGeom>
          <a:noFill/>
          <a:ln>
            <a:noFill/>
          </a:ln>
        </p:spPr>
      </p:pic>
      <p:pic>
        <p:nvPicPr>
          <p:cNvPr id="116" name="Google Shape;116;p18"/>
          <p:cNvPicPr preferRelativeResize="0"/>
          <p:nvPr/>
        </p:nvPicPr>
        <p:blipFill>
          <a:blip r:embed="rId6">
            <a:alphaModFix/>
          </a:blip>
          <a:stretch>
            <a:fillRect/>
          </a:stretch>
        </p:blipFill>
        <p:spPr>
          <a:xfrm>
            <a:off x="7772461" y="252015"/>
            <a:ext cx="2154598" cy="844800"/>
          </a:xfrm>
          <a:prstGeom prst="rect">
            <a:avLst/>
          </a:prstGeom>
          <a:noFill/>
          <a:ln>
            <a:noFill/>
          </a:ln>
        </p:spPr>
      </p:pic>
      <p:sp>
        <p:nvSpPr>
          <p:cNvPr id="117" name="Google Shape;117;p18"/>
          <p:cNvSpPr/>
          <p:nvPr/>
        </p:nvSpPr>
        <p:spPr>
          <a:xfrm>
            <a:off x="837091" y="9022060"/>
            <a:ext cx="2474100" cy="669600"/>
          </a:xfrm>
          <a:prstGeom prst="roundRect">
            <a:avLst>
              <a:gd fmla="val 16667" name="adj"/>
            </a:avLst>
          </a:prstGeom>
          <a:solidFill>
            <a:srgbClr val="F99D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txBox="1"/>
          <p:nvPr/>
        </p:nvSpPr>
        <p:spPr>
          <a:xfrm>
            <a:off x="981601" y="9102037"/>
            <a:ext cx="21546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chemeClr val="lt1"/>
                </a:solidFill>
                <a:latin typeface="Roboto"/>
                <a:ea typeface="Roboto"/>
                <a:cs typeface="Roboto"/>
                <a:sym typeface="Roboto"/>
              </a:rPr>
              <a:t>FREE COURSE</a:t>
            </a:r>
            <a:endParaRPr sz="2400">
              <a:solidFill>
                <a:schemeClr val="lt1"/>
              </a:solidFill>
              <a:latin typeface="Roboto Black"/>
              <a:ea typeface="Roboto Black"/>
              <a:cs typeface="Roboto Black"/>
              <a:sym typeface="Robo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p:nvPr/>
        </p:nvSpPr>
        <p:spPr>
          <a:xfrm>
            <a:off x="0" y="0"/>
            <a:ext cx="10287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9"/>
          <p:cNvPicPr preferRelativeResize="0"/>
          <p:nvPr/>
        </p:nvPicPr>
        <p:blipFill rotWithShape="1">
          <a:blip r:embed="rId3">
            <a:alphaModFix/>
          </a:blip>
          <a:srcRect b="8450" l="14127" r="14120" t="0"/>
          <a:stretch/>
        </p:blipFill>
        <p:spPr>
          <a:xfrm>
            <a:off x="604650" y="2114900"/>
            <a:ext cx="9077700" cy="7576800"/>
          </a:xfrm>
          <a:prstGeom prst="roundRect">
            <a:avLst>
              <a:gd fmla="val 2992" name="adj"/>
            </a:avLst>
          </a:prstGeom>
          <a:noFill/>
          <a:ln>
            <a:noFill/>
          </a:ln>
        </p:spPr>
      </p:pic>
      <p:pic>
        <p:nvPicPr>
          <p:cNvPr id="125" name="Google Shape;125;p19"/>
          <p:cNvPicPr preferRelativeResize="0"/>
          <p:nvPr/>
        </p:nvPicPr>
        <p:blipFill>
          <a:blip r:embed="rId4">
            <a:alphaModFix/>
          </a:blip>
          <a:stretch>
            <a:fillRect/>
          </a:stretch>
        </p:blipFill>
        <p:spPr>
          <a:xfrm>
            <a:off x="0" y="0"/>
            <a:ext cx="4055275" cy="2939700"/>
          </a:xfrm>
          <a:prstGeom prst="rect">
            <a:avLst/>
          </a:prstGeom>
          <a:noFill/>
          <a:ln>
            <a:noFill/>
          </a:ln>
        </p:spPr>
      </p:pic>
      <p:sp>
        <p:nvSpPr>
          <p:cNvPr id="126" name="Google Shape;126;p19"/>
          <p:cNvSpPr/>
          <p:nvPr/>
        </p:nvSpPr>
        <p:spPr>
          <a:xfrm>
            <a:off x="799925" y="1782735"/>
            <a:ext cx="4725000" cy="1640700"/>
          </a:xfrm>
          <a:prstGeom prst="roundRect">
            <a:avLst>
              <a:gd fmla="val 4865" name="adj"/>
            </a:avLst>
          </a:prstGeom>
          <a:solidFill>
            <a:srgbClr val="FE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3421050" y="4215750"/>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28" name="Google Shape;128;p19"/>
          <p:cNvSpPr txBox="1"/>
          <p:nvPr/>
        </p:nvSpPr>
        <p:spPr>
          <a:xfrm>
            <a:off x="-3270346" y="4929224"/>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29" name="Google Shape;129;p19"/>
          <p:cNvSpPr/>
          <p:nvPr/>
        </p:nvSpPr>
        <p:spPr>
          <a:xfrm>
            <a:off x="-2372738" y="4463432"/>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sp>
        <p:nvSpPr>
          <p:cNvPr id="130" name="Google Shape;130;p19"/>
          <p:cNvSpPr txBox="1"/>
          <p:nvPr/>
        </p:nvSpPr>
        <p:spPr>
          <a:xfrm>
            <a:off x="976600" y="1932110"/>
            <a:ext cx="4167000" cy="104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2600">
                <a:solidFill>
                  <a:srgbClr val="1B232E"/>
                </a:solidFill>
                <a:latin typeface="Roboto"/>
                <a:ea typeface="Roboto"/>
                <a:cs typeface="Roboto"/>
                <a:sym typeface="Roboto"/>
              </a:rPr>
              <a:t>Take [enter course name] for free and get certified!</a:t>
            </a:r>
            <a:endParaRPr sz="2600">
              <a:solidFill>
                <a:srgbClr val="1B232E"/>
              </a:solidFill>
              <a:latin typeface="Roboto"/>
              <a:ea typeface="Roboto"/>
              <a:cs typeface="Roboto"/>
              <a:sym typeface="Roboto"/>
            </a:endParaRPr>
          </a:p>
        </p:txBody>
      </p:sp>
      <p:sp>
        <p:nvSpPr>
          <p:cNvPr id="131" name="Google Shape;131;p19"/>
          <p:cNvSpPr txBox="1"/>
          <p:nvPr/>
        </p:nvSpPr>
        <p:spPr>
          <a:xfrm>
            <a:off x="799924" y="771175"/>
            <a:ext cx="4878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rgbClr val="F99D27"/>
                </a:solidFill>
                <a:latin typeface="Roboto"/>
                <a:ea typeface="Roboto"/>
                <a:cs typeface="Roboto"/>
                <a:sym typeface="Roboto"/>
              </a:rPr>
              <a:t>Get skilled!</a:t>
            </a:r>
            <a:endParaRPr b="1" sz="5000">
              <a:solidFill>
                <a:srgbClr val="F99D27"/>
              </a:solidFill>
              <a:latin typeface="Roboto"/>
              <a:ea typeface="Roboto"/>
              <a:cs typeface="Roboto"/>
              <a:sym typeface="Roboto"/>
            </a:endParaRPr>
          </a:p>
        </p:txBody>
      </p:sp>
      <p:pic>
        <p:nvPicPr>
          <p:cNvPr id="132" name="Google Shape;132;p19"/>
          <p:cNvPicPr preferRelativeResize="0"/>
          <p:nvPr/>
        </p:nvPicPr>
        <p:blipFill>
          <a:blip r:embed="rId5">
            <a:alphaModFix/>
          </a:blip>
          <a:stretch>
            <a:fillRect/>
          </a:stretch>
        </p:blipFill>
        <p:spPr>
          <a:xfrm>
            <a:off x="8358901" y="8645300"/>
            <a:ext cx="1686274" cy="1640700"/>
          </a:xfrm>
          <a:prstGeom prst="rect">
            <a:avLst/>
          </a:prstGeom>
          <a:noFill/>
          <a:ln>
            <a:noFill/>
          </a:ln>
        </p:spPr>
      </p:pic>
      <p:pic>
        <p:nvPicPr>
          <p:cNvPr id="133" name="Google Shape;133;p19"/>
          <p:cNvPicPr preferRelativeResize="0"/>
          <p:nvPr/>
        </p:nvPicPr>
        <p:blipFill>
          <a:blip r:embed="rId6">
            <a:alphaModFix/>
          </a:blip>
          <a:stretch>
            <a:fillRect/>
          </a:stretch>
        </p:blipFill>
        <p:spPr>
          <a:xfrm>
            <a:off x="7772461" y="252015"/>
            <a:ext cx="2154598" cy="844800"/>
          </a:xfrm>
          <a:prstGeom prst="rect">
            <a:avLst/>
          </a:prstGeom>
          <a:noFill/>
          <a:ln>
            <a:noFill/>
          </a:ln>
        </p:spPr>
      </p:pic>
      <p:sp>
        <p:nvSpPr>
          <p:cNvPr id="134" name="Google Shape;134;p19"/>
          <p:cNvSpPr/>
          <p:nvPr/>
        </p:nvSpPr>
        <p:spPr>
          <a:xfrm>
            <a:off x="409266" y="9262785"/>
            <a:ext cx="2474100" cy="669600"/>
          </a:xfrm>
          <a:prstGeom prst="roundRect">
            <a:avLst>
              <a:gd fmla="val 16667" name="adj"/>
            </a:avLst>
          </a:prstGeom>
          <a:solidFill>
            <a:srgbClr val="F99D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txBox="1"/>
          <p:nvPr/>
        </p:nvSpPr>
        <p:spPr>
          <a:xfrm>
            <a:off x="569026" y="9320537"/>
            <a:ext cx="21546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chemeClr val="lt1"/>
                </a:solidFill>
                <a:latin typeface="Roboto"/>
                <a:ea typeface="Roboto"/>
                <a:cs typeface="Roboto"/>
                <a:sym typeface="Roboto"/>
              </a:rPr>
              <a:t>FREE COURSE</a:t>
            </a:r>
            <a:endParaRPr sz="2400">
              <a:solidFill>
                <a:schemeClr val="lt1"/>
              </a:solidFill>
              <a:latin typeface="Roboto Black"/>
              <a:ea typeface="Roboto Black"/>
              <a:cs typeface="Roboto Black"/>
              <a:sym typeface="Robo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p:nvPr/>
        </p:nvSpPr>
        <p:spPr>
          <a:xfrm>
            <a:off x="0" y="0"/>
            <a:ext cx="10287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20"/>
          <p:cNvPicPr preferRelativeResize="0"/>
          <p:nvPr/>
        </p:nvPicPr>
        <p:blipFill>
          <a:blip r:embed="rId3">
            <a:alphaModFix/>
          </a:blip>
          <a:stretch>
            <a:fillRect/>
          </a:stretch>
        </p:blipFill>
        <p:spPr>
          <a:xfrm>
            <a:off x="0" y="0"/>
            <a:ext cx="4055275" cy="2939700"/>
          </a:xfrm>
          <a:prstGeom prst="rect">
            <a:avLst/>
          </a:prstGeom>
          <a:noFill/>
          <a:ln>
            <a:noFill/>
          </a:ln>
        </p:spPr>
      </p:pic>
      <p:sp>
        <p:nvSpPr>
          <p:cNvPr id="142" name="Google Shape;142;p20"/>
          <p:cNvSpPr/>
          <p:nvPr/>
        </p:nvSpPr>
        <p:spPr>
          <a:xfrm flipH="1" rot="-9269361">
            <a:off x="6493570" y="8725316"/>
            <a:ext cx="437449" cy="378144"/>
          </a:xfrm>
          <a:prstGeom prst="triangle">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nvSpPr>
        <p:spPr>
          <a:xfrm>
            <a:off x="-3421050" y="4215750"/>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44" name="Google Shape;144;p20"/>
          <p:cNvSpPr txBox="1"/>
          <p:nvPr/>
        </p:nvSpPr>
        <p:spPr>
          <a:xfrm>
            <a:off x="-3270346" y="4929224"/>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45" name="Google Shape;145;p20"/>
          <p:cNvSpPr/>
          <p:nvPr/>
        </p:nvSpPr>
        <p:spPr>
          <a:xfrm>
            <a:off x="-2372738" y="4463432"/>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sp>
        <p:nvSpPr>
          <p:cNvPr id="146" name="Google Shape;146;p20"/>
          <p:cNvSpPr/>
          <p:nvPr/>
        </p:nvSpPr>
        <p:spPr>
          <a:xfrm>
            <a:off x="781650" y="2004175"/>
            <a:ext cx="8612400" cy="2211600"/>
          </a:xfrm>
          <a:prstGeom prst="roundRect">
            <a:avLst>
              <a:gd fmla="val 4865"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txBox="1"/>
          <p:nvPr/>
        </p:nvSpPr>
        <p:spPr>
          <a:xfrm>
            <a:off x="1107150" y="3521400"/>
            <a:ext cx="9273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1B232E"/>
                </a:solidFill>
                <a:latin typeface="Roboto"/>
                <a:ea typeface="Roboto"/>
                <a:cs typeface="Roboto"/>
                <a:sym typeface="Roboto"/>
              </a:rPr>
              <a:t>Take Alison’s free Workplace Personality Assessment</a:t>
            </a:r>
            <a:endParaRPr sz="2400">
              <a:solidFill>
                <a:srgbClr val="1B232E"/>
              </a:solidFill>
              <a:latin typeface="Roboto"/>
              <a:ea typeface="Roboto"/>
              <a:cs typeface="Roboto"/>
              <a:sym typeface="Roboto"/>
            </a:endParaRPr>
          </a:p>
        </p:txBody>
      </p:sp>
      <p:sp>
        <p:nvSpPr>
          <p:cNvPr id="148" name="Google Shape;148;p20"/>
          <p:cNvSpPr txBox="1"/>
          <p:nvPr/>
        </p:nvSpPr>
        <p:spPr>
          <a:xfrm>
            <a:off x="1107150" y="2202000"/>
            <a:ext cx="71709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rgbClr val="1B232E"/>
                </a:solidFill>
                <a:latin typeface="Roboto"/>
                <a:ea typeface="Roboto"/>
                <a:cs typeface="Roboto"/>
                <a:sym typeface="Roboto"/>
              </a:rPr>
              <a:t>Discover your strengths and weaknesses!</a:t>
            </a:r>
            <a:endParaRPr b="1" sz="3800">
              <a:solidFill>
                <a:srgbClr val="1B232E"/>
              </a:solidFill>
              <a:latin typeface="Roboto"/>
              <a:ea typeface="Roboto"/>
              <a:cs typeface="Roboto"/>
              <a:sym typeface="Roboto"/>
            </a:endParaRPr>
          </a:p>
        </p:txBody>
      </p:sp>
      <p:pic>
        <p:nvPicPr>
          <p:cNvPr id="149" name="Google Shape;149;p20"/>
          <p:cNvPicPr preferRelativeResize="0"/>
          <p:nvPr/>
        </p:nvPicPr>
        <p:blipFill rotWithShape="1">
          <a:blip r:embed="rId4">
            <a:alphaModFix/>
          </a:blip>
          <a:srcRect b="7454" l="0" r="0" t="7454"/>
          <a:stretch/>
        </p:blipFill>
        <p:spPr>
          <a:xfrm>
            <a:off x="837275" y="4463422"/>
            <a:ext cx="8612400" cy="4884600"/>
          </a:xfrm>
          <a:prstGeom prst="roundRect">
            <a:avLst>
              <a:gd fmla="val 6090" name="adj"/>
            </a:avLst>
          </a:prstGeom>
          <a:noFill/>
          <a:ln>
            <a:noFill/>
          </a:ln>
        </p:spPr>
      </p:pic>
      <p:pic>
        <p:nvPicPr>
          <p:cNvPr id="150" name="Google Shape;150;p20"/>
          <p:cNvPicPr preferRelativeResize="0"/>
          <p:nvPr/>
        </p:nvPicPr>
        <p:blipFill>
          <a:blip r:embed="rId5">
            <a:alphaModFix/>
          </a:blip>
          <a:stretch>
            <a:fillRect/>
          </a:stretch>
        </p:blipFill>
        <p:spPr>
          <a:xfrm>
            <a:off x="7772461" y="252015"/>
            <a:ext cx="2154598" cy="84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p:nvPr/>
        </p:nvSpPr>
        <p:spPr>
          <a:xfrm>
            <a:off x="0" y="0"/>
            <a:ext cx="10287000" cy="1028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21"/>
          <p:cNvPicPr preferRelativeResize="0"/>
          <p:nvPr/>
        </p:nvPicPr>
        <p:blipFill>
          <a:blip r:embed="rId3">
            <a:alphaModFix/>
          </a:blip>
          <a:stretch>
            <a:fillRect/>
          </a:stretch>
        </p:blipFill>
        <p:spPr>
          <a:xfrm>
            <a:off x="0" y="0"/>
            <a:ext cx="4055275" cy="2939700"/>
          </a:xfrm>
          <a:prstGeom prst="rect">
            <a:avLst/>
          </a:prstGeom>
          <a:noFill/>
          <a:ln>
            <a:noFill/>
          </a:ln>
        </p:spPr>
      </p:pic>
      <p:sp>
        <p:nvSpPr>
          <p:cNvPr id="157" name="Google Shape;157;p21"/>
          <p:cNvSpPr/>
          <p:nvPr/>
        </p:nvSpPr>
        <p:spPr>
          <a:xfrm flipH="1" rot="-9269361">
            <a:off x="6493570" y="8725316"/>
            <a:ext cx="437449" cy="378144"/>
          </a:xfrm>
          <a:prstGeom prst="triangle">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3421050" y="4215750"/>
            <a:ext cx="3089100" cy="2211600"/>
          </a:xfrm>
          <a:prstGeom prst="rect">
            <a:avLst/>
          </a:prstGeom>
          <a:solidFill>
            <a:srgbClr val="1D3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98E58E"/>
              </a:solidFill>
              <a:latin typeface="Arial"/>
              <a:ea typeface="Arial"/>
              <a:cs typeface="Arial"/>
              <a:sym typeface="Arial"/>
            </a:endParaRPr>
          </a:p>
        </p:txBody>
      </p:sp>
      <p:sp>
        <p:nvSpPr>
          <p:cNvPr id="159" name="Google Shape;159;p21"/>
          <p:cNvSpPr txBox="1"/>
          <p:nvPr/>
        </p:nvSpPr>
        <p:spPr>
          <a:xfrm>
            <a:off x="-3270346" y="4929224"/>
            <a:ext cx="2929500" cy="2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Roboto Black"/>
                <a:ea typeface="Roboto Black"/>
                <a:cs typeface="Roboto Black"/>
                <a:sym typeface="Roboto Black"/>
              </a:rPr>
              <a:t>Right click images and select Replace Image</a:t>
            </a:r>
            <a:endParaRPr b="0" i="0" sz="2400" u="none" cap="none" strike="noStrike">
              <a:solidFill>
                <a:srgbClr val="FFFFFF"/>
              </a:solidFill>
              <a:latin typeface="Roboto Black"/>
              <a:ea typeface="Roboto Black"/>
              <a:cs typeface="Roboto Black"/>
              <a:sym typeface="Roboto Black"/>
            </a:endParaRPr>
          </a:p>
        </p:txBody>
      </p:sp>
      <p:sp>
        <p:nvSpPr>
          <p:cNvPr id="160" name="Google Shape;160;p21"/>
          <p:cNvSpPr/>
          <p:nvPr/>
        </p:nvSpPr>
        <p:spPr>
          <a:xfrm>
            <a:off x="-2372738" y="4463432"/>
            <a:ext cx="808500" cy="404400"/>
          </a:xfrm>
          <a:prstGeom prst="rightArrow">
            <a:avLst>
              <a:gd fmla="val 50000" name="adj1"/>
              <a:gd fmla="val 50000" name="adj2"/>
            </a:avLst>
          </a:prstGeom>
          <a:solidFill>
            <a:srgbClr val="A1D2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Arial"/>
              <a:ea typeface="Arial"/>
              <a:cs typeface="Arial"/>
              <a:sym typeface="Arial"/>
            </a:endParaRPr>
          </a:p>
        </p:txBody>
      </p:sp>
      <p:sp>
        <p:nvSpPr>
          <p:cNvPr id="161" name="Google Shape;161;p21"/>
          <p:cNvSpPr/>
          <p:nvPr/>
        </p:nvSpPr>
        <p:spPr>
          <a:xfrm>
            <a:off x="781650" y="2211375"/>
            <a:ext cx="8612400" cy="2004600"/>
          </a:xfrm>
          <a:prstGeom prst="roundRect">
            <a:avLst>
              <a:gd fmla="val 4865"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2" name="Google Shape;162;p21"/>
          <p:cNvSpPr txBox="1"/>
          <p:nvPr/>
        </p:nvSpPr>
        <p:spPr>
          <a:xfrm>
            <a:off x="1107150" y="2470415"/>
            <a:ext cx="7914900" cy="124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3200">
                <a:solidFill>
                  <a:srgbClr val="1B232E"/>
                </a:solidFill>
                <a:latin typeface="Roboto"/>
                <a:ea typeface="Roboto"/>
                <a:cs typeface="Roboto"/>
                <a:sym typeface="Roboto"/>
              </a:rPr>
              <a:t>Explore </a:t>
            </a:r>
            <a:r>
              <a:rPr b="1" lang="en" sz="3200">
                <a:solidFill>
                  <a:srgbClr val="1B232E"/>
                </a:solidFill>
                <a:latin typeface="Roboto"/>
                <a:ea typeface="Roboto"/>
                <a:cs typeface="Roboto"/>
                <a:sym typeface="Roboto"/>
              </a:rPr>
              <a:t>your options</a:t>
            </a:r>
            <a:r>
              <a:rPr lang="en" sz="3200">
                <a:solidFill>
                  <a:srgbClr val="1B232E"/>
                </a:solidFill>
                <a:latin typeface="Roboto"/>
                <a:ea typeface="Roboto"/>
                <a:cs typeface="Roboto"/>
                <a:sym typeface="Roboto"/>
              </a:rPr>
              <a:t> &amp; get free recommendations to excel professionally</a:t>
            </a:r>
            <a:endParaRPr sz="2100">
              <a:solidFill>
                <a:srgbClr val="1B232E"/>
              </a:solidFill>
              <a:latin typeface="Roboto"/>
              <a:ea typeface="Roboto"/>
              <a:cs typeface="Roboto"/>
              <a:sym typeface="Roboto"/>
            </a:endParaRPr>
          </a:p>
        </p:txBody>
      </p:sp>
      <p:sp>
        <p:nvSpPr>
          <p:cNvPr id="163" name="Google Shape;163;p21"/>
          <p:cNvSpPr txBox="1"/>
          <p:nvPr/>
        </p:nvSpPr>
        <p:spPr>
          <a:xfrm>
            <a:off x="688639" y="1410975"/>
            <a:ext cx="7170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rgbClr val="1D355E"/>
                </a:solidFill>
                <a:latin typeface="Roboto"/>
                <a:ea typeface="Roboto"/>
                <a:cs typeface="Roboto"/>
                <a:sym typeface="Roboto"/>
              </a:rPr>
              <a:t>Discover your career path!</a:t>
            </a:r>
            <a:endParaRPr b="1" sz="4000">
              <a:solidFill>
                <a:srgbClr val="1D355E"/>
              </a:solidFill>
              <a:latin typeface="Roboto"/>
              <a:ea typeface="Roboto"/>
              <a:cs typeface="Roboto"/>
              <a:sym typeface="Roboto"/>
            </a:endParaRPr>
          </a:p>
        </p:txBody>
      </p:sp>
      <p:pic>
        <p:nvPicPr>
          <p:cNvPr id="164" name="Google Shape;164;p21"/>
          <p:cNvPicPr preferRelativeResize="0"/>
          <p:nvPr/>
        </p:nvPicPr>
        <p:blipFill rotWithShape="1">
          <a:blip r:embed="rId4">
            <a:alphaModFix/>
          </a:blip>
          <a:srcRect b="7388" l="0" r="0" t="7388"/>
          <a:stretch/>
        </p:blipFill>
        <p:spPr>
          <a:xfrm>
            <a:off x="837275" y="4463422"/>
            <a:ext cx="8612400" cy="4884600"/>
          </a:xfrm>
          <a:prstGeom prst="roundRect">
            <a:avLst>
              <a:gd fmla="val 6090" name="adj"/>
            </a:avLst>
          </a:prstGeom>
          <a:noFill/>
          <a:ln>
            <a:noFill/>
          </a:ln>
        </p:spPr>
      </p:pic>
      <p:pic>
        <p:nvPicPr>
          <p:cNvPr id="165" name="Google Shape;165;p21"/>
          <p:cNvPicPr preferRelativeResize="0"/>
          <p:nvPr/>
        </p:nvPicPr>
        <p:blipFill>
          <a:blip r:embed="rId5">
            <a:alphaModFix/>
          </a:blip>
          <a:stretch>
            <a:fillRect/>
          </a:stretch>
        </p:blipFill>
        <p:spPr>
          <a:xfrm>
            <a:off x="7772461" y="252015"/>
            <a:ext cx="2154598" cy="84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